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44"/>
  </p:notesMasterIdLst>
  <p:handoutMasterIdLst>
    <p:handoutMasterId r:id="rId45"/>
  </p:handoutMasterIdLst>
  <p:sldIdLst>
    <p:sldId id="301" r:id="rId12"/>
    <p:sldId id="304" r:id="rId13"/>
    <p:sldId id="302" r:id="rId14"/>
    <p:sldId id="343" r:id="rId15"/>
    <p:sldId id="542" r:id="rId16"/>
    <p:sldId id="445" r:id="rId17"/>
    <p:sldId id="544" r:id="rId18"/>
    <p:sldId id="543" r:id="rId19"/>
    <p:sldId id="444" r:id="rId20"/>
    <p:sldId id="446" r:id="rId21"/>
    <p:sldId id="447" r:id="rId22"/>
    <p:sldId id="448" r:id="rId23"/>
    <p:sldId id="483" r:id="rId24"/>
    <p:sldId id="549" r:id="rId25"/>
    <p:sldId id="548" r:id="rId26"/>
    <p:sldId id="487" r:id="rId27"/>
    <p:sldId id="557" r:id="rId28"/>
    <p:sldId id="558" r:id="rId29"/>
    <p:sldId id="550" r:id="rId30"/>
    <p:sldId id="488" r:id="rId31"/>
    <p:sldId id="551" r:id="rId32"/>
    <p:sldId id="552" r:id="rId33"/>
    <p:sldId id="553" r:id="rId34"/>
    <p:sldId id="489" r:id="rId35"/>
    <p:sldId id="556" r:id="rId36"/>
    <p:sldId id="490" r:id="rId37"/>
    <p:sldId id="555" r:id="rId38"/>
    <p:sldId id="491" r:id="rId39"/>
    <p:sldId id="498" r:id="rId40"/>
    <p:sldId id="554" r:id="rId41"/>
    <p:sldId id="499" r:id="rId42"/>
    <p:sldId id="545" r:id="rId4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方正兰亭纤黑简体" panose="03000509000000000000" pitchFamily="65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630"/>
    <a:srgbClr val="A8C381"/>
    <a:srgbClr val="000000"/>
    <a:srgbClr val="961212"/>
    <a:srgbClr val="16910D"/>
    <a:srgbClr val="85A951"/>
    <a:srgbClr val="45940A"/>
    <a:srgbClr val="007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38"/>
    <p:restoredTop sz="94220"/>
  </p:normalViewPr>
  <p:slideViewPr>
    <p:cSldViewPr showGuides="1">
      <p:cViewPr varScale="1">
        <p:scale>
          <a:sx n="83" d="100"/>
          <a:sy n="83" d="100"/>
        </p:scale>
        <p:origin x="296" y="184"/>
      </p:cViewPr>
      <p:guideLst>
        <p:guide orient="horz" pos="2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0" d="100"/>
        <a:sy n="70" d="100"/>
      </p:scale>
      <p:origin x="0" y="0"/>
    </p:cViewPr>
  </p:sorter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6AFE5F-A18F-4EE1-B02B-191DE519C59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3A1B659-83D0-4677-B50B-5A6F5CDA907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5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6.jpe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8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12"/>
          <a:srcRect b="171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E48C8D-DC60-4EFE-A1A9-D66B7316DAF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/>
          </p:cNvPicPr>
          <p:nvPr userDrawn="1"/>
        </p:nvPicPr>
        <p:blipFill>
          <a:blip r:embed="rId12"/>
          <a:srcRect t="3619" b="12022"/>
          <a:stretch>
            <a:fillRect/>
          </a:stretch>
        </p:blipFill>
        <p:spPr>
          <a:xfrm>
            <a:off x="0" y="0"/>
            <a:ext cx="12199938" cy="687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标题占位符 1"/>
          <p:cNvSpPr>
            <a:spLocks noGrp="1"/>
          </p:cNvSpPr>
          <p:nvPr>
            <p:ph type="title"/>
          </p:nvPr>
        </p:nvSpPr>
        <p:spPr>
          <a:xfrm>
            <a:off x="838200" y="720725"/>
            <a:ext cx="10515600" cy="1327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4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 userDrawn="1"/>
        </p:nvPicPr>
        <p:blipFill>
          <a:blip r:embed="rId12"/>
          <a:srcRect t="24307" b="7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EE524-2EF9-4267-9313-8B69B4DD63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/>
          <p:cNvPicPr>
            <a:picLocks noChangeAspect="1"/>
          </p:cNvPicPr>
          <p:nvPr userDrawn="1"/>
        </p:nvPicPr>
        <p:blipFill>
          <a:blip r:embed="rId12"/>
          <a:srcRect t="204" b="155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6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07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07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E503F5C-F848-43EE-8F4D-0D70AA539F0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>
            <a:grpSpLocks noChangeAspect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101" name="组合 7"/>
            <p:cNvGrpSpPr>
              <a:grpSpLocks noChangeAspect="1"/>
            </p:cNvGrpSpPr>
            <p:nvPr/>
          </p:nvGrpSpPr>
          <p:grpSpPr>
            <a:xfrm>
              <a:off x="0" y="0"/>
              <a:ext cx="3495622" cy="3436347"/>
              <a:chOff x="0" y="0"/>
              <a:chExt cx="3445828" cy="3443726"/>
            </a:xfrm>
          </p:grpSpPr>
          <p:pic>
            <p:nvPicPr>
              <p:cNvPr id="4134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5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6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7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102" name="组合 8"/>
            <p:cNvGrpSpPr>
              <a:grpSpLocks noChangeAspect="1"/>
            </p:cNvGrpSpPr>
            <p:nvPr/>
          </p:nvGrpSpPr>
          <p:grpSpPr>
            <a:xfrm>
              <a:off x="3478551" y="0"/>
              <a:ext cx="3495622" cy="3436347"/>
              <a:chOff x="0" y="0"/>
              <a:chExt cx="3445828" cy="3443726"/>
            </a:xfrm>
          </p:grpSpPr>
          <p:pic>
            <p:nvPicPr>
              <p:cNvPr id="4130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1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2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33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103" name="组合 11"/>
            <p:cNvGrpSpPr>
              <a:grpSpLocks noChangeAspect="1"/>
            </p:cNvGrpSpPr>
            <p:nvPr/>
          </p:nvGrpSpPr>
          <p:grpSpPr>
            <a:xfrm>
              <a:off x="0" y="3421653"/>
              <a:ext cx="3495622" cy="3436347"/>
              <a:chOff x="0" y="0"/>
              <a:chExt cx="3445828" cy="3443726"/>
            </a:xfrm>
          </p:grpSpPr>
          <p:pic>
            <p:nvPicPr>
              <p:cNvPr id="4126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7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8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9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104" name="组合 12"/>
            <p:cNvGrpSpPr>
              <a:grpSpLocks noChangeAspect="1"/>
            </p:cNvGrpSpPr>
            <p:nvPr/>
          </p:nvGrpSpPr>
          <p:grpSpPr>
            <a:xfrm>
              <a:off x="3478551" y="3421653"/>
              <a:ext cx="3495622" cy="3436347"/>
              <a:chOff x="0" y="0"/>
              <a:chExt cx="3445828" cy="3443726"/>
            </a:xfrm>
          </p:grpSpPr>
          <p:pic>
            <p:nvPicPr>
              <p:cNvPr id="4122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3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0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4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25" name="Picture 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7040" y="1714938"/>
                <a:ext cx="1728788" cy="1728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4105" name="组合 11"/>
            <p:cNvGrpSpPr>
              <a:grpSpLocks noChangeAspect="1"/>
            </p:cNvGrpSpPr>
            <p:nvPr userDrawn="1"/>
          </p:nvGrpSpPr>
          <p:grpSpPr>
            <a:xfrm>
              <a:off x="6957102" y="0"/>
              <a:ext cx="5234898" cy="6858000"/>
              <a:chOff x="0" y="0"/>
              <a:chExt cx="5234898" cy="6858000"/>
            </a:xfrm>
          </p:grpSpPr>
          <p:grpSp>
            <p:nvGrpSpPr>
              <p:cNvPr id="4106" name="组合 9"/>
              <p:cNvGrpSpPr>
                <a:grpSpLocks noChangeAspect="1"/>
              </p:cNvGrpSpPr>
              <p:nvPr/>
            </p:nvGrpSpPr>
            <p:grpSpPr>
              <a:xfrm>
                <a:off x="0" y="0"/>
                <a:ext cx="3495622" cy="3436347"/>
                <a:chOff x="0" y="0"/>
                <a:chExt cx="3445828" cy="3443726"/>
              </a:xfrm>
            </p:grpSpPr>
            <p:pic>
              <p:nvPicPr>
                <p:cNvPr id="4118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9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04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20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21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0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4107" name="组合 10"/>
              <p:cNvGrpSpPr>
                <a:grpSpLocks noChangeAspect="1"/>
              </p:cNvGrpSpPr>
              <p:nvPr/>
            </p:nvGrpSpPr>
            <p:grpSpPr>
              <a:xfrm>
                <a:off x="3478551" y="0"/>
                <a:ext cx="1756347" cy="3436347"/>
                <a:chOff x="0" y="0"/>
                <a:chExt cx="1731328" cy="3443726"/>
              </a:xfrm>
            </p:grpSpPr>
            <p:pic>
              <p:nvPicPr>
                <p:cNvPr id="4116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7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4108" name="组合 13"/>
              <p:cNvGrpSpPr>
                <a:grpSpLocks noChangeAspect="1"/>
              </p:cNvGrpSpPr>
              <p:nvPr/>
            </p:nvGrpSpPr>
            <p:grpSpPr>
              <a:xfrm>
                <a:off x="0" y="3421653"/>
                <a:ext cx="3495622" cy="3436347"/>
                <a:chOff x="0" y="0"/>
                <a:chExt cx="3445828" cy="3443726"/>
              </a:xfrm>
            </p:grpSpPr>
            <p:pic>
              <p:nvPicPr>
                <p:cNvPr id="4112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3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04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4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5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0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grpSp>
            <p:nvGrpSpPr>
              <p:cNvPr id="4109" name="组合 14"/>
              <p:cNvGrpSpPr>
                <a:grpSpLocks noChangeAspect="1"/>
              </p:cNvGrpSpPr>
              <p:nvPr/>
            </p:nvGrpSpPr>
            <p:grpSpPr>
              <a:xfrm>
                <a:off x="3478551" y="3421653"/>
                <a:ext cx="1756347" cy="3436347"/>
                <a:chOff x="0" y="0"/>
                <a:chExt cx="1731328" cy="3443726"/>
              </a:xfrm>
            </p:grpSpPr>
            <p:pic>
              <p:nvPicPr>
                <p:cNvPr id="4110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4111" name="Picture 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0" y="1714938"/>
                  <a:ext cx="1728788" cy="17287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</p:grpSp>
      </p:grpSp>
      <p:sp>
        <p:nvSpPr>
          <p:cNvPr id="409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10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12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12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12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0F7559E-07C7-497D-AC2A-F5F2B775F8B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rcRect t="204" b="155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12"/>
          <a:srcRect b="171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矩形 7"/>
          <p:cNvSpPr>
            <a:spLocks noChangeArrowheads="1"/>
          </p:cNvSpPr>
          <p:nvPr/>
        </p:nvSpPr>
        <p:spPr bwMode="auto">
          <a:xfrm>
            <a:off x="4686300" y="0"/>
            <a:ext cx="7505700" cy="6858000"/>
          </a:xfrm>
          <a:prstGeom prst="rect">
            <a:avLst/>
          </a:prstGeom>
          <a:solidFill>
            <a:srgbClr val="E4E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614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1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52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153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6CCCCE-B9F4-4AD6-B43A-152C5C4AB8B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0" y="0"/>
            <a:ext cx="4686300" cy="6858000"/>
          </a:xfrm>
          <a:prstGeom prst="rect">
            <a:avLst/>
          </a:prstGeom>
          <a:solidFill>
            <a:schemeClr val="tx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方正兰亭纤黑简体" panose="03000509000000000000" pitchFamily="65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方正兰亭黑简体" panose="02000000000000000000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12"/>
          <a:srcRect t="737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2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 userDrawn="1"/>
        </p:nvPicPr>
        <p:blipFill>
          <a:blip r:embed="rId12"/>
          <a:srcRect t="24307" b="7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6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665934-181B-4AE4-A883-8554CF75596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方正兰亭纤黑简体" panose="03000509000000000000" pitchFamily="65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/>
          <p:cNvPicPr>
            <a:picLocks noChangeAspect="1"/>
          </p:cNvPicPr>
          <p:nvPr userDrawn="1"/>
        </p:nvPicPr>
        <p:blipFill>
          <a:blip r:embed="rId12"/>
          <a:srcRect t="24307" b="7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2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兰亭黑简体" panose="02000000000000000000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977628" y="189045"/>
            <a:ext cx="8284564" cy="184467"/>
            <a:chOff x="614763" y="6416888"/>
            <a:chExt cx="10818655" cy="297382"/>
          </a:xfrm>
          <a:solidFill>
            <a:schemeClr val="bg1">
              <a:alpha val="85000"/>
            </a:schemeClr>
          </a:solidFill>
        </p:grpSpPr>
        <p:sp>
          <p:nvSpPr>
            <p:cNvPr id="54" name="任意多边形 53"/>
            <p:cNvSpPr/>
            <p:nvPr/>
          </p:nvSpPr>
          <p:spPr bwMode="auto">
            <a:xfrm>
              <a:off x="4490511" y="6416888"/>
              <a:ext cx="303982" cy="297382"/>
            </a:xfrm>
            <a:custGeom>
              <a:avLst/>
              <a:gdLst/>
              <a:ahLst/>
              <a:cxnLst/>
              <a:rect l="l" t="t" r="r" b="b"/>
              <a:pathLst>
                <a:path w="303982" h="297382">
                  <a:moveTo>
                    <a:pt x="148791" y="0"/>
                  </a:moveTo>
                  <a:cubicBezTo>
                    <a:pt x="176923" y="0"/>
                    <a:pt x="202921" y="6633"/>
                    <a:pt x="226787" y="19899"/>
                  </a:cubicBezTo>
                  <a:cubicBezTo>
                    <a:pt x="250652" y="33165"/>
                    <a:pt x="269450" y="51130"/>
                    <a:pt x="283183" y="73796"/>
                  </a:cubicBezTo>
                  <a:cubicBezTo>
                    <a:pt x="297049" y="96594"/>
                    <a:pt x="303982" y="121459"/>
                    <a:pt x="303982" y="148391"/>
                  </a:cubicBezTo>
                  <a:cubicBezTo>
                    <a:pt x="303982" y="175323"/>
                    <a:pt x="297116" y="200255"/>
                    <a:pt x="283383" y="223186"/>
                  </a:cubicBezTo>
                  <a:cubicBezTo>
                    <a:pt x="269784" y="245985"/>
                    <a:pt x="251319" y="264051"/>
                    <a:pt x="227987" y="277383"/>
                  </a:cubicBezTo>
                  <a:cubicBezTo>
                    <a:pt x="204655" y="290716"/>
                    <a:pt x="179323" y="297382"/>
                    <a:pt x="151991" y="297382"/>
                  </a:cubicBezTo>
                  <a:cubicBezTo>
                    <a:pt x="124926" y="297382"/>
                    <a:pt x="99661" y="290749"/>
                    <a:pt x="76196" y="277483"/>
                  </a:cubicBezTo>
                  <a:cubicBezTo>
                    <a:pt x="52731" y="264217"/>
                    <a:pt x="34165" y="246218"/>
                    <a:pt x="20499" y="223486"/>
                  </a:cubicBezTo>
                  <a:cubicBezTo>
                    <a:pt x="6833" y="200755"/>
                    <a:pt x="0" y="176123"/>
                    <a:pt x="0" y="149591"/>
                  </a:cubicBezTo>
                  <a:cubicBezTo>
                    <a:pt x="0" y="123326"/>
                    <a:pt x="6800" y="98627"/>
                    <a:pt x="20399" y="75495"/>
                  </a:cubicBezTo>
                  <a:cubicBezTo>
                    <a:pt x="33998" y="52364"/>
                    <a:pt x="52197" y="33998"/>
                    <a:pt x="74996" y="20399"/>
                  </a:cubicBezTo>
                  <a:cubicBezTo>
                    <a:pt x="97928" y="6800"/>
                    <a:pt x="122526" y="0"/>
                    <a:pt x="148791" y="0"/>
                  </a:cubicBezTo>
                  <a:close/>
                  <a:moveTo>
                    <a:pt x="151191" y="27598"/>
                  </a:moveTo>
                  <a:cubicBezTo>
                    <a:pt x="129459" y="27598"/>
                    <a:pt x="109193" y="33131"/>
                    <a:pt x="90395" y="44197"/>
                  </a:cubicBezTo>
                  <a:cubicBezTo>
                    <a:pt x="71596" y="55263"/>
                    <a:pt x="56630" y="70162"/>
                    <a:pt x="45498" y="88895"/>
                  </a:cubicBezTo>
                  <a:cubicBezTo>
                    <a:pt x="34365" y="107627"/>
                    <a:pt x="28798" y="127859"/>
                    <a:pt x="28798" y="149591"/>
                  </a:cubicBezTo>
                  <a:cubicBezTo>
                    <a:pt x="28798" y="171056"/>
                    <a:pt x="34365" y="191055"/>
                    <a:pt x="45498" y="209587"/>
                  </a:cubicBezTo>
                  <a:cubicBezTo>
                    <a:pt x="56630" y="228119"/>
                    <a:pt x="71729" y="242819"/>
                    <a:pt x="90795" y="253685"/>
                  </a:cubicBezTo>
                  <a:cubicBezTo>
                    <a:pt x="109860" y="264551"/>
                    <a:pt x="130392" y="269984"/>
                    <a:pt x="152391" y="269984"/>
                  </a:cubicBezTo>
                  <a:cubicBezTo>
                    <a:pt x="169056" y="269984"/>
                    <a:pt x="184822" y="266884"/>
                    <a:pt x="199688" y="260684"/>
                  </a:cubicBezTo>
                  <a:cubicBezTo>
                    <a:pt x="214554" y="254485"/>
                    <a:pt x="227653" y="245752"/>
                    <a:pt x="238986" y="234486"/>
                  </a:cubicBezTo>
                  <a:cubicBezTo>
                    <a:pt x="250318" y="223220"/>
                    <a:pt x="259118" y="210187"/>
                    <a:pt x="265384" y="195388"/>
                  </a:cubicBezTo>
                  <a:cubicBezTo>
                    <a:pt x="271650" y="180589"/>
                    <a:pt x="274784" y="164923"/>
                    <a:pt x="274784" y="148391"/>
                  </a:cubicBezTo>
                  <a:cubicBezTo>
                    <a:pt x="274784" y="126926"/>
                    <a:pt x="269184" y="106894"/>
                    <a:pt x="257985" y="88295"/>
                  </a:cubicBezTo>
                  <a:cubicBezTo>
                    <a:pt x="246785" y="69696"/>
                    <a:pt x="231686" y="54930"/>
                    <a:pt x="212687" y="43997"/>
                  </a:cubicBezTo>
                  <a:cubicBezTo>
                    <a:pt x="193689" y="33065"/>
                    <a:pt x="173190" y="27598"/>
                    <a:pt x="151191" y="27598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 bwMode="auto">
            <a:xfrm>
              <a:off x="11129437" y="6416888"/>
              <a:ext cx="303981" cy="297382"/>
            </a:xfrm>
            <a:custGeom>
              <a:avLst/>
              <a:gdLst/>
              <a:ahLst/>
              <a:cxnLst/>
              <a:rect l="l" t="t" r="r" b="b"/>
              <a:pathLst>
                <a:path w="303981" h="297382">
                  <a:moveTo>
                    <a:pt x="148791" y="0"/>
                  </a:moveTo>
                  <a:cubicBezTo>
                    <a:pt x="176923" y="0"/>
                    <a:pt x="202920" y="6633"/>
                    <a:pt x="226786" y="19899"/>
                  </a:cubicBezTo>
                  <a:cubicBezTo>
                    <a:pt x="250651" y="33165"/>
                    <a:pt x="269450" y="51130"/>
                    <a:pt x="283182" y="73796"/>
                  </a:cubicBezTo>
                  <a:cubicBezTo>
                    <a:pt x="297048" y="96594"/>
                    <a:pt x="303981" y="121459"/>
                    <a:pt x="303981" y="148391"/>
                  </a:cubicBezTo>
                  <a:cubicBezTo>
                    <a:pt x="303981" y="175323"/>
                    <a:pt x="297114" y="200255"/>
                    <a:pt x="283382" y="223186"/>
                  </a:cubicBezTo>
                  <a:cubicBezTo>
                    <a:pt x="269783" y="245985"/>
                    <a:pt x="251317" y="264051"/>
                    <a:pt x="227986" y="277383"/>
                  </a:cubicBezTo>
                  <a:cubicBezTo>
                    <a:pt x="204654" y="290716"/>
                    <a:pt x="179322" y="297382"/>
                    <a:pt x="151990" y="297382"/>
                  </a:cubicBezTo>
                  <a:cubicBezTo>
                    <a:pt x="124926" y="297382"/>
                    <a:pt x="99660" y="290749"/>
                    <a:pt x="76195" y="277483"/>
                  </a:cubicBezTo>
                  <a:cubicBezTo>
                    <a:pt x="52730" y="264217"/>
                    <a:pt x="34164" y="246218"/>
                    <a:pt x="20498" y="223486"/>
                  </a:cubicBezTo>
                  <a:cubicBezTo>
                    <a:pt x="6833" y="200755"/>
                    <a:pt x="0" y="176123"/>
                    <a:pt x="0" y="149591"/>
                  </a:cubicBezTo>
                  <a:cubicBezTo>
                    <a:pt x="0" y="123326"/>
                    <a:pt x="6799" y="98627"/>
                    <a:pt x="20398" y="75495"/>
                  </a:cubicBezTo>
                  <a:cubicBezTo>
                    <a:pt x="33998" y="52364"/>
                    <a:pt x="52197" y="33998"/>
                    <a:pt x="74995" y="20399"/>
                  </a:cubicBezTo>
                  <a:cubicBezTo>
                    <a:pt x="97927" y="6800"/>
                    <a:pt x="122526" y="0"/>
                    <a:pt x="148791" y="0"/>
                  </a:cubicBezTo>
                  <a:close/>
                  <a:moveTo>
                    <a:pt x="151190" y="27598"/>
                  </a:moveTo>
                  <a:cubicBezTo>
                    <a:pt x="129458" y="27598"/>
                    <a:pt x="109193" y="33131"/>
                    <a:pt x="90394" y="44197"/>
                  </a:cubicBezTo>
                  <a:cubicBezTo>
                    <a:pt x="71595" y="55263"/>
                    <a:pt x="56630" y="70162"/>
                    <a:pt x="45497" y="88895"/>
                  </a:cubicBezTo>
                  <a:cubicBezTo>
                    <a:pt x="34364" y="107627"/>
                    <a:pt x="28798" y="127859"/>
                    <a:pt x="28798" y="149591"/>
                  </a:cubicBezTo>
                  <a:cubicBezTo>
                    <a:pt x="28798" y="171056"/>
                    <a:pt x="34364" y="191055"/>
                    <a:pt x="45497" y="209587"/>
                  </a:cubicBezTo>
                  <a:cubicBezTo>
                    <a:pt x="56630" y="228119"/>
                    <a:pt x="71729" y="242819"/>
                    <a:pt x="90794" y="253685"/>
                  </a:cubicBezTo>
                  <a:cubicBezTo>
                    <a:pt x="109859" y="264551"/>
                    <a:pt x="130392" y="269984"/>
                    <a:pt x="152390" y="269984"/>
                  </a:cubicBezTo>
                  <a:cubicBezTo>
                    <a:pt x="169056" y="269984"/>
                    <a:pt x="184822" y="266884"/>
                    <a:pt x="199688" y="260684"/>
                  </a:cubicBezTo>
                  <a:cubicBezTo>
                    <a:pt x="214553" y="254485"/>
                    <a:pt x="227652" y="245752"/>
                    <a:pt x="238985" y="234486"/>
                  </a:cubicBezTo>
                  <a:cubicBezTo>
                    <a:pt x="250317" y="223220"/>
                    <a:pt x="259116" y="210187"/>
                    <a:pt x="265384" y="195388"/>
                  </a:cubicBezTo>
                  <a:cubicBezTo>
                    <a:pt x="271649" y="180589"/>
                    <a:pt x="274783" y="164923"/>
                    <a:pt x="274783" y="148391"/>
                  </a:cubicBezTo>
                  <a:cubicBezTo>
                    <a:pt x="274783" y="126926"/>
                    <a:pt x="269183" y="106894"/>
                    <a:pt x="257984" y="88295"/>
                  </a:cubicBezTo>
                  <a:cubicBezTo>
                    <a:pt x="246785" y="69696"/>
                    <a:pt x="231686" y="54930"/>
                    <a:pt x="212687" y="43997"/>
                  </a:cubicBezTo>
                  <a:cubicBezTo>
                    <a:pt x="193688" y="33065"/>
                    <a:pt x="173189" y="27598"/>
                    <a:pt x="151190" y="27598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 bwMode="auto">
            <a:xfrm>
              <a:off x="614763" y="6417488"/>
              <a:ext cx="176589" cy="296782"/>
            </a:xfrm>
            <a:custGeom>
              <a:avLst/>
              <a:gdLst/>
              <a:ahLst/>
              <a:cxnLst/>
              <a:rect l="l" t="t" r="r" b="b"/>
              <a:pathLst>
                <a:path w="176589" h="296782">
                  <a:moveTo>
                    <a:pt x="89794" y="0"/>
                  </a:moveTo>
                  <a:cubicBezTo>
                    <a:pt x="104727" y="0"/>
                    <a:pt x="118159" y="3200"/>
                    <a:pt x="130092" y="9599"/>
                  </a:cubicBezTo>
                  <a:cubicBezTo>
                    <a:pt x="142024" y="15999"/>
                    <a:pt x="151457" y="25099"/>
                    <a:pt x="158390" y="36898"/>
                  </a:cubicBezTo>
                  <a:cubicBezTo>
                    <a:pt x="165323" y="48697"/>
                    <a:pt x="169123" y="62330"/>
                    <a:pt x="169789" y="77795"/>
                  </a:cubicBezTo>
                  <a:lnTo>
                    <a:pt x="139791" y="77795"/>
                  </a:lnTo>
                  <a:cubicBezTo>
                    <a:pt x="138058" y="61930"/>
                    <a:pt x="132592" y="49564"/>
                    <a:pt x="123392" y="40698"/>
                  </a:cubicBezTo>
                  <a:cubicBezTo>
                    <a:pt x="114193" y="31831"/>
                    <a:pt x="102327" y="27398"/>
                    <a:pt x="87794" y="27398"/>
                  </a:cubicBezTo>
                  <a:cubicBezTo>
                    <a:pt x="78462" y="27398"/>
                    <a:pt x="69962" y="29632"/>
                    <a:pt x="62296" y="34098"/>
                  </a:cubicBezTo>
                  <a:cubicBezTo>
                    <a:pt x="54630" y="38564"/>
                    <a:pt x="48630" y="44697"/>
                    <a:pt x="44297" y="52497"/>
                  </a:cubicBezTo>
                  <a:cubicBezTo>
                    <a:pt x="39964" y="60296"/>
                    <a:pt x="37797" y="68863"/>
                    <a:pt x="37797" y="78195"/>
                  </a:cubicBezTo>
                  <a:cubicBezTo>
                    <a:pt x="37797" y="91394"/>
                    <a:pt x="42464" y="101994"/>
                    <a:pt x="51796" y="109993"/>
                  </a:cubicBezTo>
                  <a:cubicBezTo>
                    <a:pt x="59663" y="116793"/>
                    <a:pt x="75062" y="123259"/>
                    <a:pt x="97994" y="129392"/>
                  </a:cubicBezTo>
                  <a:cubicBezTo>
                    <a:pt x="112126" y="132992"/>
                    <a:pt x="122759" y="136392"/>
                    <a:pt x="129892" y="139592"/>
                  </a:cubicBezTo>
                  <a:cubicBezTo>
                    <a:pt x="137025" y="142791"/>
                    <a:pt x="143724" y="147124"/>
                    <a:pt x="149991" y="152591"/>
                  </a:cubicBezTo>
                  <a:cubicBezTo>
                    <a:pt x="167723" y="168723"/>
                    <a:pt x="176589" y="188789"/>
                    <a:pt x="176589" y="212787"/>
                  </a:cubicBezTo>
                  <a:cubicBezTo>
                    <a:pt x="176589" y="228119"/>
                    <a:pt x="172656" y="242219"/>
                    <a:pt x="164790" y="255084"/>
                  </a:cubicBezTo>
                  <a:cubicBezTo>
                    <a:pt x="156923" y="267950"/>
                    <a:pt x="146224" y="278116"/>
                    <a:pt x="132692" y="285583"/>
                  </a:cubicBezTo>
                  <a:cubicBezTo>
                    <a:pt x="119159" y="293049"/>
                    <a:pt x="104460" y="296782"/>
                    <a:pt x="88594" y="296782"/>
                  </a:cubicBezTo>
                  <a:cubicBezTo>
                    <a:pt x="76328" y="296782"/>
                    <a:pt x="64496" y="294515"/>
                    <a:pt x="53096" y="289982"/>
                  </a:cubicBezTo>
                  <a:cubicBezTo>
                    <a:pt x="41697" y="285449"/>
                    <a:pt x="31931" y="279116"/>
                    <a:pt x="23798" y="270984"/>
                  </a:cubicBezTo>
                  <a:cubicBezTo>
                    <a:pt x="16199" y="263384"/>
                    <a:pt x="10332" y="254385"/>
                    <a:pt x="6199" y="243985"/>
                  </a:cubicBezTo>
                  <a:cubicBezTo>
                    <a:pt x="2733" y="235852"/>
                    <a:pt x="666" y="224920"/>
                    <a:pt x="0" y="211187"/>
                  </a:cubicBezTo>
                  <a:lnTo>
                    <a:pt x="30798" y="211187"/>
                  </a:lnTo>
                  <a:cubicBezTo>
                    <a:pt x="31998" y="228786"/>
                    <a:pt x="37931" y="242885"/>
                    <a:pt x="48597" y="253485"/>
                  </a:cubicBezTo>
                  <a:cubicBezTo>
                    <a:pt x="59263" y="264084"/>
                    <a:pt x="72728" y="269384"/>
                    <a:pt x="88994" y="269384"/>
                  </a:cubicBezTo>
                  <a:cubicBezTo>
                    <a:pt x="99660" y="269384"/>
                    <a:pt x="109526" y="266884"/>
                    <a:pt x="118592" y="261884"/>
                  </a:cubicBezTo>
                  <a:cubicBezTo>
                    <a:pt x="127659" y="256884"/>
                    <a:pt x="134825" y="250085"/>
                    <a:pt x="140091" y="241485"/>
                  </a:cubicBezTo>
                  <a:cubicBezTo>
                    <a:pt x="145357" y="232886"/>
                    <a:pt x="147991" y="223520"/>
                    <a:pt x="147991" y="213387"/>
                  </a:cubicBezTo>
                  <a:cubicBezTo>
                    <a:pt x="147991" y="196721"/>
                    <a:pt x="141324" y="182789"/>
                    <a:pt x="127992" y="171590"/>
                  </a:cubicBezTo>
                  <a:cubicBezTo>
                    <a:pt x="119326" y="164257"/>
                    <a:pt x="104593" y="157924"/>
                    <a:pt x="83795" y="152591"/>
                  </a:cubicBezTo>
                  <a:cubicBezTo>
                    <a:pt x="80861" y="151924"/>
                    <a:pt x="78495" y="151357"/>
                    <a:pt x="76695" y="150891"/>
                  </a:cubicBezTo>
                  <a:cubicBezTo>
                    <a:pt x="74895" y="150424"/>
                    <a:pt x="73662" y="150058"/>
                    <a:pt x="72995" y="149791"/>
                  </a:cubicBezTo>
                  <a:cubicBezTo>
                    <a:pt x="63129" y="147258"/>
                    <a:pt x="54396" y="143991"/>
                    <a:pt x="46797" y="139992"/>
                  </a:cubicBezTo>
                  <a:cubicBezTo>
                    <a:pt x="34931" y="133859"/>
                    <a:pt x="25665" y="125259"/>
                    <a:pt x="18998" y="114193"/>
                  </a:cubicBezTo>
                  <a:cubicBezTo>
                    <a:pt x="12332" y="102994"/>
                    <a:pt x="8999" y="90595"/>
                    <a:pt x="8999" y="76995"/>
                  </a:cubicBezTo>
                  <a:cubicBezTo>
                    <a:pt x="8999" y="62463"/>
                    <a:pt x="12532" y="49330"/>
                    <a:pt x="19598" y="37598"/>
                  </a:cubicBezTo>
                  <a:cubicBezTo>
                    <a:pt x="26665" y="25865"/>
                    <a:pt x="36331" y="16666"/>
                    <a:pt x="48597" y="9999"/>
                  </a:cubicBezTo>
                  <a:cubicBezTo>
                    <a:pt x="60863" y="3333"/>
                    <a:pt x="74595" y="0"/>
                    <a:pt x="89794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51" name="任意多边形 50"/>
            <p:cNvSpPr/>
            <p:nvPr/>
          </p:nvSpPr>
          <p:spPr bwMode="auto">
            <a:xfrm>
              <a:off x="7482288" y="6417488"/>
              <a:ext cx="176589" cy="296782"/>
            </a:xfrm>
            <a:custGeom>
              <a:avLst/>
              <a:gdLst/>
              <a:ahLst/>
              <a:cxnLst/>
              <a:rect l="l" t="t" r="r" b="b"/>
              <a:pathLst>
                <a:path w="176589" h="296782">
                  <a:moveTo>
                    <a:pt x="89795" y="0"/>
                  </a:moveTo>
                  <a:cubicBezTo>
                    <a:pt x="104726" y="0"/>
                    <a:pt x="118159" y="3200"/>
                    <a:pt x="130092" y="9599"/>
                  </a:cubicBezTo>
                  <a:cubicBezTo>
                    <a:pt x="142024" y="15999"/>
                    <a:pt x="151457" y="25099"/>
                    <a:pt x="158390" y="36898"/>
                  </a:cubicBezTo>
                  <a:cubicBezTo>
                    <a:pt x="165323" y="48697"/>
                    <a:pt x="169122" y="62330"/>
                    <a:pt x="169790" y="77795"/>
                  </a:cubicBezTo>
                  <a:lnTo>
                    <a:pt x="139792" y="77795"/>
                  </a:lnTo>
                  <a:cubicBezTo>
                    <a:pt x="138058" y="61930"/>
                    <a:pt x="132592" y="49564"/>
                    <a:pt x="123393" y="40698"/>
                  </a:cubicBezTo>
                  <a:cubicBezTo>
                    <a:pt x="114193" y="31831"/>
                    <a:pt x="102326" y="27398"/>
                    <a:pt x="87795" y="27398"/>
                  </a:cubicBezTo>
                  <a:cubicBezTo>
                    <a:pt x="78462" y="27398"/>
                    <a:pt x="69962" y="29632"/>
                    <a:pt x="62296" y="34098"/>
                  </a:cubicBezTo>
                  <a:cubicBezTo>
                    <a:pt x="54629" y="38564"/>
                    <a:pt x="48630" y="44697"/>
                    <a:pt x="44297" y="52497"/>
                  </a:cubicBezTo>
                  <a:cubicBezTo>
                    <a:pt x="39964" y="60296"/>
                    <a:pt x="37798" y="68863"/>
                    <a:pt x="37798" y="78195"/>
                  </a:cubicBezTo>
                  <a:cubicBezTo>
                    <a:pt x="37798" y="91394"/>
                    <a:pt x="42464" y="101994"/>
                    <a:pt x="51797" y="109993"/>
                  </a:cubicBezTo>
                  <a:cubicBezTo>
                    <a:pt x="59663" y="116793"/>
                    <a:pt x="75062" y="123259"/>
                    <a:pt x="97994" y="129392"/>
                  </a:cubicBezTo>
                  <a:cubicBezTo>
                    <a:pt x="112126" y="132992"/>
                    <a:pt x="122759" y="136392"/>
                    <a:pt x="129892" y="139592"/>
                  </a:cubicBezTo>
                  <a:cubicBezTo>
                    <a:pt x="137024" y="142791"/>
                    <a:pt x="143724" y="147124"/>
                    <a:pt x="149991" y="152591"/>
                  </a:cubicBezTo>
                  <a:cubicBezTo>
                    <a:pt x="167722" y="168723"/>
                    <a:pt x="176589" y="188789"/>
                    <a:pt x="176589" y="212787"/>
                  </a:cubicBezTo>
                  <a:cubicBezTo>
                    <a:pt x="176589" y="228119"/>
                    <a:pt x="172656" y="242219"/>
                    <a:pt x="164790" y="255084"/>
                  </a:cubicBezTo>
                  <a:cubicBezTo>
                    <a:pt x="156923" y="267950"/>
                    <a:pt x="146224" y="278116"/>
                    <a:pt x="132692" y="285583"/>
                  </a:cubicBezTo>
                  <a:cubicBezTo>
                    <a:pt x="119159" y="293049"/>
                    <a:pt x="104460" y="296782"/>
                    <a:pt x="88595" y="296782"/>
                  </a:cubicBezTo>
                  <a:cubicBezTo>
                    <a:pt x="76328" y="296782"/>
                    <a:pt x="64496" y="294515"/>
                    <a:pt x="53097" y="289982"/>
                  </a:cubicBezTo>
                  <a:cubicBezTo>
                    <a:pt x="41698" y="285449"/>
                    <a:pt x="31931" y="279116"/>
                    <a:pt x="23799" y="270984"/>
                  </a:cubicBezTo>
                  <a:cubicBezTo>
                    <a:pt x="16199" y="263384"/>
                    <a:pt x="10332" y="254385"/>
                    <a:pt x="6200" y="243985"/>
                  </a:cubicBezTo>
                  <a:cubicBezTo>
                    <a:pt x="2732" y="235852"/>
                    <a:pt x="666" y="224920"/>
                    <a:pt x="0" y="211187"/>
                  </a:cubicBezTo>
                  <a:lnTo>
                    <a:pt x="30798" y="211187"/>
                  </a:lnTo>
                  <a:cubicBezTo>
                    <a:pt x="31998" y="228786"/>
                    <a:pt x="37930" y="242885"/>
                    <a:pt x="48597" y="253485"/>
                  </a:cubicBezTo>
                  <a:cubicBezTo>
                    <a:pt x="59263" y="264084"/>
                    <a:pt x="72728" y="269384"/>
                    <a:pt x="88995" y="269384"/>
                  </a:cubicBezTo>
                  <a:cubicBezTo>
                    <a:pt x="99660" y="269384"/>
                    <a:pt x="109526" y="266884"/>
                    <a:pt x="118593" y="261884"/>
                  </a:cubicBezTo>
                  <a:cubicBezTo>
                    <a:pt x="127659" y="256884"/>
                    <a:pt x="134824" y="250085"/>
                    <a:pt x="140092" y="241485"/>
                  </a:cubicBezTo>
                  <a:cubicBezTo>
                    <a:pt x="145357" y="232886"/>
                    <a:pt x="147991" y="223520"/>
                    <a:pt x="147991" y="213387"/>
                  </a:cubicBezTo>
                  <a:cubicBezTo>
                    <a:pt x="147991" y="196721"/>
                    <a:pt x="141324" y="182789"/>
                    <a:pt x="127992" y="171590"/>
                  </a:cubicBezTo>
                  <a:cubicBezTo>
                    <a:pt x="119325" y="164257"/>
                    <a:pt x="104594" y="157924"/>
                    <a:pt x="83795" y="152591"/>
                  </a:cubicBezTo>
                  <a:cubicBezTo>
                    <a:pt x="80861" y="151924"/>
                    <a:pt x="78495" y="151357"/>
                    <a:pt x="76695" y="150891"/>
                  </a:cubicBezTo>
                  <a:cubicBezTo>
                    <a:pt x="74896" y="150424"/>
                    <a:pt x="73662" y="150058"/>
                    <a:pt x="72996" y="149791"/>
                  </a:cubicBezTo>
                  <a:cubicBezTo>
                    <a:pt x="63129" y="147258"/>
                    <a:pt x="54397" y="143991"/>
                    <a:pt x="46797" y="139992"/>
                  </a:cubicBezTo>
                  <a:cubicBezTo>
                    <a:pt x="34930" y="133859"/>
                    <a:pt x="25665" y="125259"/>
                    <a:pt x="18999" y="114193"/>
                  </a:cubicBezTo>
                  <a:cubicBezTo>
                    <a:pt x="12332" y="102994"/>
                    <a:pt x="9000" y="90595"/>
                    <a:pt x="9000" y="76995"/>
                  </a:cubicBezTo>
                  <a:cubicBezTo>
                    <a:pt x="9000" y="62463"/>
                    <a:pt x="12532" y="49330"/>
                    <a:pt x="19599" y="37598"/>
                  </a:cubicBezTo>
                  <a:cubicBezTo>
                    <a:pt x="26665" y="25865"/>
                    <a:pt x="36330" y="16666"/>
                    <a:pt x="48597" y="9999"/>
                  </a:cubicBezTo>
                  <a:cubicBezTo>
                    <a:pt x="60863" y="3333"/>
                    <a:pt x="74596" y="0"/>
                    <a:pt x="89795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 bwMode="auto">
            <a:xfrm>
              <a:off x="1359460" y="6421888"/>
              <a:ext cx="206988" cy="287582"/>
            </a:xfrm>
            <a:custGeom>
              <a:avLst/>
              <a:gdLst/>
              <a:ahLst/>
              <a:cxnLst/>
              <a:rect l="l" t="t" r="r" b="b"/>
              <a:pathLst>
                <a:path w="206988" h="287582">
                  <a:moveTo>
                    <a:pt x="0" y="0"/>
                  </a:moveTo>
                  <a:lnTo>
                    <a:pt x="28799" y="0"/>
                  </a:lnTo>
                  <a:lnTo>
                    <a:pt x="28799" y="126592"/>
                  </a:lnTo>
                  <a:lnTo>
                    <a:pt x="177790" y="126592"/>
                  </a:lnTo>
                  <a:lnTo>
                    <a:pt x="177790" y="0"/>
                  </a:lnTo>
                  <a:lnTo>
                    <a:pt x="206988" y="0"/>
                  </a:lnTo>
                  <a:lnTo>
                    <a:pt x="206988" y="287582"/>
                  </a:lnTo>
                  <a:lnTo>
                    <a:pt x="177790" y="287582"/>
                  </a:lnTo>
                  <a:lnTo>
                    <a:pt x="177790" y="152390"/>
                  </a:lnTo>
                  <a:lnTo>
                    <a:pt x="28799" y="152390"/>
                  </a:lnTo>
                  <a:lnTo>
                    <a:pt x="28799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2124638" y="6421888"/>
              <a:ext cx="279383" cy="287582"/>
            </a:xfrm>
            <a:custGeom>
              <a:avLst/>
              <a:gdLst/>
              <a:ahLst/>
              <a:cxnLst/>
              <a:rect l="l" t="t" r="r" b="b"/>
              <a:pathLst>
                <a:path w="279383" h="287582">
                  <a:moveTo>
                    <a:pt x="124193" y="0"/>
                  </a:moveTo>
                  <a:lnTo>
                    <a:pt x="156191" y="0"/>
                  </a:lnTo>
                  <a:lnTo>
                    <a:pt x="279383" y="287582"/>
                  </a:lnTo>
                  <a:lnTo>
                    <a:pt x="248385" y="287582"/>
                  </a:lnTo>
                  <a:lnTo>
                    <a:pt x="206988" y="190788"/>
                  </a:lnTo>
                  <a:lnTo>
                    <a:pt x="72996" y="190788"/>
                  </a:lnTo>
                  <a:lnTo>
                    <a:pt x="31198" y="287582"/>
                  </a:lnTo>
                  <a:lnTo>
                    <a:pt x="0" y="287582"/>
                  </a:lnTo>
                  <a:lnTo>
                    <a:pt x="124193" y="0"/>
                  </a:lnTo>
                  <a:close/>
                  <a:moveTo>
                    <a:pt x="140192" y="28198"/>
                  </a:moveTo>
                  <a:lnTo>
                    <a:pt x="138192" y="35998"/>
                  </a:lnTo>
                  <a:lnTo>
                    <a:pt x="84395" y="164990"/>
                  </a:lnTo>
                  <a:lnTo>
                    <a:pt x="195588" y="164990"/>
                  </a:lnTo>
                  <a:lnTo>
                    <a:pt x="142191" y="35998"/>
                  </a:lnTo>
                  <a:lnTo>
                    <a:pt x="140192" y="2819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 bwMode="auto">
            <a:xfrm>
              <a:off x="2969186" y="6421888"/>
              <a:ext cx="195189" cy="287582"/>
            </a:xfrm>
            <a:custGeom>
              <a:avLst/>
              <a:gdLst/>
              <a:ahLst/>
              <a:cxnLst/>
              <a:rect l="l" t="t" r="r" b="b"/>
              <a:pathLst>
                <a:path w="195189" h="287582">
                  <a:moveTo>
                    <a:pt x="0" y="0"/>
                  </a:moveTo>
                  <a:lnTo>
                    <a:pt x="68596" y="0"/>
                  </a:lnTo>
                  <a:cubicBezTo>
                    <a:pt x="89795" y="0"/>
                    <a:pt x="106427" y="1033"/>
                    <a:pt x="118493" y="3100"/>
                  </a:cubicBezTo>
                  <a:cubicBezTo>
                    <a:pt x="130560" y="5166"/>
                    <a:pt x="141192" y="8799"/>
                    <a:pt x="150391" y="13999"/>
                  </a:cubicBezTo>
                  <a:cubicBezTo>
                    <a:pt x="164124" y="21732"/>
                    <a:pt x="175023" y="32631"/>
                    <a:pt x="183089" y="46697"/>
                  </a:cubicBezTo>
                  <a:cubicBezTo>
                    <a:pt x="191156" y="60763"/>
                    <a:pt x="195189" y="76062"/>
                    <a:pt x="195189" y="92594"/>
                  </a:cubicBezTo>
                  <a:cubicBezTo>
                    <a:pt x="195189" y="117126"/>
                    <a:pt x="186989" y="137591"/>
                    <a:pt x="170590" y="153990"/>
                  </a:cubicBezTo>
                  <a:cubicBezTo>
                    <a:pt x="163390" y="160657"/>
                    <a:pt x="156124" y="165723"/>
                    <a:pt x="148791" y="169189"/>
                  </a:cubicBezTo>
                  <a:cubicBezTo>
                    <a:pt x="143059" y="171989"/>
                    <a:pt x="137359" y="173923"/>
                    <a:pt x="131692" y="174989"/>
                  </a:cubicBezTo>
                  <a:cubicBezTo>
                    <a:pt x="126026" y="176056"/>
                    <a:pt x="117927" y="176722"/>
                    <a:pt x="107394" y="176989"/>
                  </a:cubicBezTo>
                  <a:lnTo>
                    <a:pt x="191589" y="287582"/>
                  </a:lnTo>
                  <a:lnTo>
                    <a:pt x="155391" y="287582"/>
                  </a:lnTo>
                  <a:lnTo>
                    <a:pt x="57797" y="157190"/>
                  </a:lnTo>
                  <a:lnTo>
                    <a:pt x="66396" y="157190"/>
                  </a:lnTo>
                  <a:cubicBezTo>
                    <a:pt x="81595" y="157190"/>
                    <a:pt x="93528" y="156790"/>
                    <a:pt x="102194" y="155990"/>
                  </a:cubicBezTo>
                  <a:cubicBezTo>
                    <a:pt x="110594" y="155590"/>
                    <a:pt x="119593" y="153457"/>
                    <a:pt x="129193" y="149591"/>
                  </a:cubicBezTo>
                  <a:cubicBezTo>
                    <a:pt x="140392" y="144391"/>
                    <a:pt x="149392" y="136591"/>
                    <a:pt x="156191" y="126192"/>
                  </a:cubicBezTo>
                  <a:cubicBezTo>
                    <a:pt x="162990" y="115793"/>
                    <a:pt x="166390" y="104460"/>
                    <a:pt x="166390" y="92194"/>
                  </a:cubicBezTo>
                  <a:cubicBezTo>
                    <a:pt x="166390" y="81795"/>
                    <a:pt x="163991" y="71929"/>
                    <a:pt x="159191" y="62596"/>
                  </a:cubicBezTo>
                  <a:cubicBezTo>
                    <a:pt x="154391" y="53263"/>
                    <a:pt x="147791" y="45664"/>
                    <a:pt x="139392" y="39797"/>
                  </a:cubicBezTo>
                  <a:cubicBezTo>
                    <a:pt x="132326" y="34598"/>
                    <a:pt x="124193" y="31031"/>
                    <a:pt x="114993" y="29098"/>
                  </a:cubicBezTo>
                  <a:cubicBezTo>
                    <a:pt x="105794" y="27165"/>
                    <a:pt x="92328" y="26198"/>
                    <a:pt x="74596" y="26198"/>
                  </a:cubicBezTo>
                  <a:lnTo>
                    <a:pt x="28799" y="26198"/>
                  </a:lnTo>
                  <a:lnTo>
                    <a:pt x="28799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7" name="任意多边形 46"/>
            <p:cNvSpPr/>
            <p:nvPr/>
          </p:nvSpPr>
          <p:spPr bwMode="auto">
            <a:xfrm>
              <a:off x="3740711" y="6421888"/>
              <a:ext cx="190589" cy="287582"/>
            </a:xfrm>
            <a:custGeom>
              <a:avLst/>
              <a:gdLst/>
              <a:ahLst/>
              <a:cxnLst/>
              <a:rect l="l" t="t" r="r" b="b"/>
              <a:pathLst>
                <a:path w="190589" h="287582">
                  <a:moveTo>
                    <a:pt x="0" y="0"/>
                  </a:moveTo>
                  <a:lnTo>
                    <a:pt x="75596" y="0"/>
                  </a:lnTo>
                  <a:cubicBezTo>
                    <a:pt x="95062" y="0"/>
                    <a:pt x="110461" y="1133"/>
                    <a:pt x="121793" y="3400"/>
                  </a:cubicBezTo>
                  <a:cubicBezTo>
                    <a:pt x="133259" y="5799"/>
                    <a:pt x="143525" y="9866"/>
                    <a:pt x="152591" y="15599"/>
                  </a:cubicBezTo>
                  <a:cubicBezTo>
                    <a:pt x="160457" y="20532"/>
                    <a:pt x="167257" y="26631"/>
                    <a:pt x="172990" y="33898"/>
                  </a:cubicBezTo>
                  <a:cubicBezTo>
                    <a:pt x="178723" y="41164"/>
                    <a:pt x="183090" y="49197"/>
                    <a:pt x="186089" y="57996"/>
                  </a:cubicBezTo>
                  <a:cubicBezTo>
                    <a:pt x="189089" y="66796"/>
                    <a:pt x="190589" y="76128"/>
                    <a:pt x="190589" y="85995"/>
                  </a:cubicBezTo>
                  <a:cubicBezTo>
                    <a:pt x="190589" y="99860"/>
                    <a:pt x="187789" y="112526"/>
                    <a:pt x="182189" y="123992"/>
                  </a:cubicBezTo>
                  <a:cubicBezTo>
                    <a:pt x="176590" y="135458"/>
                    <a:pt x="168457" y="145058"/>
                    <a:pt x="157791" y="152790"/>
                  </a:cubicBezTo>
                  <a:cubicBezTo>
                    <a:pt x="151658" y="157324"/>
                    <a:pt x="145059" y="160990"/>
                    <a:pt x="137992" y="163790"/>
                  </a:cubicBezTo>
                  <a:cubicBezTo>
                    <a:pt x="130926" y="166456"/>
                    <a:pt x="122926" y="168390"/>
                    <a:pt x="113994" y="169589"/>
                  </a:cubicBezTo>
                  <a:cubicBezTo>
                    <a:pt x="105194" y="170923"/>
                    <a:pt x="94795" y="171589"/>
                    <a:pt x="82796" y="171589"/>
                  </a:cubicBezTo>
                  <a:lnTo>
                    <a:pt x="28799" y="171589"/>
                  </a:lnTo>
                  <a:lnTo>
                    <a:pt x="28799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  <a:moveTo>
                    <a:pt x="75596" y="25798"/>
                  </a:moveTo>
                  <a:lnTo>
                    <a:pt x="70596" y="26198"/>
                  </a:lnTo>
                  <a:lnTo>
                    <a:pt x="65997" y="26198"/>
                  </a:lnTo>
                  <a:lnTo>
                    <a:pt x="28799" y="26198"/>
                  </a:lnTo>
                  <a:lnTo>
                    <a:pt x="28799" y="145391"/>
                  </a:lnTo>
                  <a:lnTo>
                    <a:pt x="78396" y="145391"/>
                  </a:lnTo>
                  <a:cubicBezTo>
                    <a:pt x="93062" y="145391"/>
                    <a:pt x="104761" y="144558"/>
                    <a:pt x="113494" y="142891"/>
                  </a:cubicBezTo>
                  <a:cubicBezTo>
                    <a:pt x="122226" y="141225"/>
                    <a:pt x="129926" y="138258"/>
                    <a:pt x="136592" y="133992"/>
                  </a:cubicBezTo>
                  <a:cubicBezTo>
                    <a:pt x="144592" y="128925"/>
                    <a:pt x="150725" y="122159"/>
                    <a:pt x="154991" y="113693"/>
                  </a:cubicBezTo>
                  <a:cubicBezTo>
                    <a:pt x="159258" y="105227"/>
                    <a:pt x="161391" y="95861"/>
                    <a:pt x="161391" y="85595"/>
                  </a:cubicBezTo>
                  <a:cubicBezTo>
                    <a:pt x="161391" y="73462"/>
                    <a:pt x="158291" y="62729"/>
                    <a:pt x="152091" y="53397"/>
                  </a:cubicBezTo>
                  <a:cubicBezTo>
                    <a:pt x="145892" y="44064"/>
                    <a:pt x="137125" y="37064"/>
                    <a:pt x="125793" y="32398"/>
                  </a:cubicBezTo>
                  <a:cubicBezTo>
                    <a:pt x="115394" y="27998"/>
                    <a:pt x="100528" y="25798"/>
                    <a:pt x="81196" y="25798"/>
                  </a:cubicBezTo>
                  <a:lnTo>
                    <a:pt x="75596" y="2579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6" name="任意多边形 45"/>
            <p:cNvSpPr/>
            <p:nvPr/>
          </p:nvSpPr>
          <p:spPr bwMode="auto">
            <a:xfrm>
              <a:off x="5369486" y="6421888"/>
              <a:ext cx="28798" cy="287582"/>
            </a:xfrm>
            <a:custGeom>
              <a:avLst/>
              <a:gdLst/>
              <a:ahLst/>
              <a:cxnLst/>
              <a:rect l="l" t="t" r="r" b="b"/>
              <a:pathLst>
                <a:path w="28798" h="287582">
                  <a:moveTo>
                    <a:pt x="0" y="0"/>
                  </a:moveTo>
                  <a:lnTo>
                    <a:pt x="28798" y="0"/>
                  </a:lnTo>
                  <a:lnTo>
                    <a:pt x="28798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5988610" y="6421888"/>
              <a:ext cx="229186" cy="287582"/>
            </a:xfrm>
            <a:custGeom>
              <a:avLst/>
              <a:gdLst/>
              <a:ahLst/>
              <a:cxnLst/>
              <a:rect l="l" t="t" r="r" b="b"/>
              <a:pathLst>
                <a:path w="229186" h="287582">
                  <a:moveTo>
                    <a:pt x="0" y="0"/>
                  </a:moveTo>
                  <a:lnTo>
                    <a:pt x="38998" y="0"/>
                  </a:lnTo>
                  <a:lnTo>
                    <a:pt x="197988" y="235185"/>
                  </a:lnTo>
                  <a:lnTo>
                    <a:pt x="199988" y="241185"/>
                  </a:lnTo>
                  <a:lnTo>
                    <a:pt x="199988" y="0"/>
                  </a:lnTo>
                  <a:lnTo>
                    <a:pt x="229186" y="0"/>
                  </a:lnTo>
                  <a:lnTo>
                    <a:pt x="229186" y="287582"/>
                  </a:lnTo>
                  <a:lnTo>
                    <a:pt x="200188" y="287582"/>
                  </a:lnTo>
                  <a:lnTo>
                    <a:pt x="30398" y="36398"/>
                  </a:lnTo>
                  <a:lnTo>
                    <a:pt x="28798" y="31998"/>
                  </a:lnTo>
                  <a:lnTo>
                    <a:pt x="28798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6771837" y="6421888"/>
              <a:ext cx="159990" cy="287582"/>
            </a:xfrm>
            <a:custGeom>
              <a:avLst/>
              <a:gdLst/>
              <a:ahLst/>
              <a:cxnLst/>
              <a:rect l="l" t="t" r="r" b="b"/>
              <a:pathLst>
                <a:path w="159990" h="287582">
                  <a:moveTo>
                    <a:pt x="0" y="0"/>
                  </a:moveTo>
                  <a:lnTo>
                    <a:pt x="159990" y="0"/>
                  </a:lnTo>
                  <a:lnTo>
                    <a:pt x="159990" y="26198"/>
                  </a:lnTo>
                  <a:lnTo>
                    <a:pt x="94594" y="26198"/>
                  </a:lnTo>
                  <a:lnTo>
                    <a:pt x="94594" y="287582"/>
                  </a:lnTo>
                  <a:lnTo>
                    <a:pt x="65796" y="287582"/>
                  </a:lnTo>
                  <a:lnTo>
                    <a:pt x="65796" y="26198"/>
                  </a:lnTo>
                  <a:lnTo>
                    <a:pt x="0" y="261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>
              <a:off x="8200587" y="6421888"/>
              <a:ext cx="159990" cy="287582"/>
            </a:xfrm>
            <a:custGeom>
              <a:avLst/>
              <a:gdLst/>
              <a:ahLst/>
              <a:cxnLst/>
              <a:rect l="l" t="t" r="r" b="b"/>
              <a:pathLst>
                <a:path w="159990" h="287582">
                  <a:moveTo>
                    <a:pt x="0" y="0"/>
                  </a:moveTo>
                  <a:lnTo>
                    <a:pt x="159990" y="0"/>
                  </a:lnTo>
                  <a:lnTo>
                    <a:pt x="159990" y="26198"/>
                  </a:lnTo>
                  <a:lnTo>
                    <a:pt x="94594" y="26198"/>
                  </a:lnTo>
                  <a:lnTo>
                    <a:pt x="94594" y="287582"/>
                  </a:lnTo>
                  <a:lnTo>
                    <a:pt x="65796" y="287582"/>
                  </a:lnTo>
                  <a:lnTo>
                    <a:pt x="65796" y="26198"/>
                  </a:lnTo>
                  <a:lnTo>
                    <a:pt x="0" y="261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8922309" y="6421888"/>
              <a:ext cx="195988" cy="292382"/>
            </a:xfrm>
            <a:custGeom>
              <a:avLst/>
              <a:gdLst/>
              <a:ahLst/>
              <a:cxnLst/>
              <a:rect l="l" t="t" r="r" b="b"/>
              <a:pathLst>
                <a:path w="195988" h="292382">
                  <a:moveTo>
                    <a:pt x="0" y="0"/>
                  </a:moveTo>
                  <a:lnTo>
                    <a:pt x="28799" y="0"/>
                  </a:lnTo>
                  <a:lnTo>
                    <a:pt x="28799" y="174989"/>
                  </a:lnTo>
                  <a:cubicBezTo>
                    <a:pt x="28799" y="200854"/>
                    <a:pt x="33332" y="220920"/>
                    <a:pt x="42398" y="235185"/>
                  </a:cubicBezTo>
                  <a:cubicBezTo>
                    <a:pt x="48397" y="244518"/>
                    <a:pt x="56364" y="251818"/>
                    <a:pt x="66296" y="257084"/>
                  </a:cubicBezTo>
                  <a:cubicBezTo>
                    <a:pt x="76229" y="262350"/>
                    <a:pt x="86795" y="264984"/>
                    <a:pt x="97994" y="264984"/>
                  </a:cubicBezTo>
                  <a:cubicBezTo>
                    <a:pt x="108661" y="264984"/>
                    <a:pt x="118693" y="262684"/>
                    <a:pt x="128093" y="258084"/>
                  </a:cubicBezTo>
                  <a:cubicBezTo>
                    <a:pt x="137492" y="253484"/>
                    <a:pt x="145192" y="247051"/>
                    <a:pt x="151191" y="238785"/>
                  </a:cubicBezTo>
                  <a:cubicBezTo>
                    <a:pt x="157058" y="231052"/>
                    <a:pt x="161191" y="222286"/>
                    <a:pt x="163590" y="212487"/>
                  </a:cubicBezTo>
                  <a:cubicBezTo>
                    <a:pt x="165990" y="202687"/>
                    <a:pt x="167190" y="190188"/>
                    <a:pt x="167190" y="174989"/>
                  </a:cubicBezTo>
                  <a:lnTo>
                    <a:pt x="167190" y="0"/>
                  </a:lnTo>
                  <a:lnTo>
                    <a:pt x="195988" y="0"/>
                  </a:lnTo>
                  <a:lnTo>
                    <a:pt x="195988" y="174989"/>
                  </a:lnTo>
                  <a:cubicBezTo>
                    <a:pt x="195988" y="194321"/>
                    <a:pt x="194356" y="210120"/>
                    <a:pt x="191089" y="222386"/>
                  </a:cubicBezTo>
                  <a:cubicBezTo>
                    <a:pt x="187823" y="234652"/>
                    <a:pt x="182323" y="245851"/>
                    <a:pt x="174590" y="255984"/>
                  </a:cubicBezTo>
                  <a:cubicBezTo>
                    <a:pt x="165658" y="267583"/>
                    <a:pt x="154491" y="276550"/>
                    <a:pt x="141092" y="282883"/>
                  </a:cubicBezTo>
                  <a:cubicBezTo>
                    <a:pt x="127693" y="289215"/>
                    <a:pt x="113327" y="292382"/>
                    <a:pt x="97994" y="292382"/>
                  </a:cubicBezTo>
                  <a:cubicBezTo>
                    <a:pt x="88262" y="292382"/>
                    <a:pt x="78729" y="291049"/>
                    <a:pt x="69396" y="288382"/>
                  </a:cubicBezTo>
                  <a:cubicBezTo>
                    <a:pt x="60197" y="285582"/>
                    <a:pt x="51597" y="281649"/>
                    <a:pt x="43598" y="276583"/>
                  </a:cubicBezTo>
                  <a:cubicBezTo>
                    <a:pt x="35598" y="271517"/>
                    <a:pt x="28732" y="265450"/>
                    <a:pt x="22999" y="258384"/>
                  </a:cubicBezTo>
                  <a:cubicBezTo>
                    <a:pt x="14867" y="248385"/>
                    <a:pt x="9000" y="236952"/>
                    <a:pt x="5400" y="224086"/>
                  </a:cubicBezTo>
                  <a:cubicBezTo>
                    <a:pt x="1800" y="211220"/>
                    <a:pt x="0" y="194855"/>
                    <a:pt x="0" y="174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9703360" y="6421888"/>
              <a:ext cx="28799" cy="287582"/>
            </a:xfrm>
            <a:custGeom>
              <a:avLst/>
              <a:gdLst/>
              <a:ahLst/>
              <a:cxnLst/>
              <a:rect l="l" t="t" r="r" b="b"/>
              <a:pathLst>
                <a:path w="28799" h="287582">
                  <a:moveTo>
                    <a:pt x="0" y="0"/>
                  </a:moveTo>
                  <a:lnTo>
                    <a:pt x="28799" y="0"/>
                  </a:lnTo>
                  <a:lnTo>
                    <a:pt x="28799" y="287582"/>
                  </a:lnTo>
                  <a:lnTo>
                    <a:pt x="0" y="2875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  <p:sp>
          <p:nvSpPr>
            <p:cNvPr id="40" name="任意多边形 39"/>
            <p:cNvSpPr/>
            <p:nvPr/>
          </p:nvSpPr>
          <p:spPr bwMode="auto">
            <a:xfrm>
              <a:off x="10322486" y="6421888"/>
              <a:ext cx="242985" cy="287582"/>
            </a:xfrm>
            <a:custGeom>
              <a:avLst/>
              <a:gdLst/>
              <a:ahLst/>
              <a:cxnLst/>
              <a:rect l="l" t="t" r="r" b="b"/>
              <a:pathLst>
                <a:path w="242985" h="287582">
                  <a:moveTo>
                    <a:pt x="0" y="0"/>
                  </a:moveTo>
                  <a:lnTo>
                    <a:pt x="77595" y="0"/>
                  </a:lnTo>
                  <a:cubicBezTo>
                    <a:pt x="124926" y="0"/>
                    <a:pt x="162590" y="11199"/>
                    <a:pt x="190588" y="33598"/>
                  </a:cubicBezTo>
                  <a:cubicBezTo>
                    <a:pt x="201254" y="42131"/>
                    <a:pt x="210520" y="52330"/>
                    <a:pt x="218387" y="64196"/>
                  </a:cubicBezTo>
                  <a:cubicBezTo>
                    <a:pt x="226386" y="76062"/>
                    <a:pt x="232518" y="88794"/>
                    <a:pt x="236786" y="102394"/>
                  </a:cubicBezTo>
                  <a:cubicBezTo>
                    <a:pt x="240918" y="115859"/>
                    <a:pt x="242985" y="129525"/>
                    <a:pt x="242985" y="143391"/>
                  </a:cubicBezTo>
                  <a:cubicBezTo>
                    <a:pt x="242985" y="163656"/>
                    <a:pt x="238852" y="183189"/>
                    <a:pt x="230586" y="201987"/>
                  </a:cubicBezTo>
                  <a:cubicBezTo>
                    <a:pt x="222319" y="220786"/>
                    <a:pt x="210787" y="236852"/>
                    <a:pt x="195988" y="250185"/>
                  </a:cubicBezTo>
                  <a:cubicBezTo>
                    <a:pt x="186121" y="259117"/>
                    <a:pt x="175656" y="266317"/>
                    <a:pt x="164590" y="271783"/>
                  </a:cubicBezTo>
                  <a:cubicBezTo>
                    <a:pt x="153524" y="277250"/>
                    <a:pt x="141058" y="281249"/>
                    <a:pt x="127192" y="283782"/>
                  </a:cubicBezTo>
                  <a:cubicBezTo>
                    <a:pt x="113327" y="286316"/>
                    <a:pt x="97460" y="287582"/>
                    <a:pt x="79595" y="287582"/>
                  </a:cubicBezTo>
                  <a:lnTo>
                    <a:pt x="0" y="287582"/>
                  </a:lnTo>
                  <a:lnTo>
                    <a:pt x="0" y="0"/>
                  </a:lnTo>
                  <a:close/>
                  <a:moveTo>
                    <a:pt x="28798" y="26198"/>
                  </a:moveTo>
                  <a:lnTo>
                    <a:pt x="28798" y="261384"/>
                  </a:lnTo>
                  <a:lnTo>
                    <a:pt x="65996" y="261384"/>
                  </a:lnTo>
                  <a:cubicBezTo>
                    <a:pt x="83729" y="261384"/>
                    <a:pt x="98694" y="260584"/>
                    <a:pt x="110893" y="258984"/>
                  </a:cubicBezTo>
                  <a:cubicBezTo>
                    <a:pt x="123092" y="257384"/>
                    <a:pt x="133792" y="254718"/>
                    <a:pt x="142991" y="250984"/>
                  </a:cubicBezTo>
                  <a:cubicBezTo>
                    <a:pt x="152191" y="247251"/>
                    <a:pt x="161124" y="241985"/>
                    <a:pt x="169790" y="235185"/>
                  </a:cubicBezTo>
                  <a:cubicBezTo>
                    <a:pt x="184189" y="223719"/>
                    <a:pt x="195188" y="210054"/>
                    <a:pt x="202788" y="194188"/>
                  </a:cubicBezTo>
                  <a:cubicBezTo>
                    <a:pt x="210387" y="178189"/>
                    <a:pt x="214187" y="161123"/>
                    <a:pt x="214187" y="142991"/>
                  </a:cubicBezTo>
                  <a:cubicBezTo>
                    <a:pt x="214187" y="105660"/>
                    <a:pt x="199254" y="75329"/>
                    <a:pt x="169390" y="51997"/>
                  </a:cubicBezTo>
                  <a:cubicBezTo>
                    <a:pt x="158724" y="43997"/>
                    <a:pt x="147657" y="37997"/>
                    <a:pt x="136192" y="33998"/>
                  </a:cubicBezTo>
                  <a:cubicBezTo>
                    <a:pt x="127126" y="30931"/>
                    <a:pt x="117527" y="28865"/>
                    <a:pt x="107393" y="27798"/>
                  </a:cubicBezTo>
                  <a:cubicBezTo>
                    <a:pt x="97260" y="26731"/>
                    <a:pt x="83461" y="26198"/>
                    <a:pt x="65996" y="26198"/>
                  </a:cubicBezTo>
                  <a:lnTo>
                    <a:pt x="28798" y="2619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方正兰亭纤黑简体" panose="03000509000000000000" pitchFamily="65" charset="-122"/>
                <a:cs typeface="+mn-cs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852446" y="6217305"/>
            <a:ext cx="18592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PRD2018-G07</a:t>
            </a:r>
            <a:endParaRPr kumimoji="0" lang="en-US" altLang="zh-CN" sz="2400" kern="1200" cap="none" spc="0" normalizeH="0" baseline="0" noProof="0" dirty="0" smtClean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4340" name="组合 23"/>
          <p:cNvGrpSpPr/>
          <p:nvPr/>
        </p:nvGrpSpPr>
        <p:grpSpPr>
          <a:xfrm>
            <a:off x="2947497" y="989013"/>
            <a:ext cx="5669280" cy="4506912"/>
            <a:chOff x="2948510" y="786921"/>
            <a:chExt cx="5667551" cy="4505854"/>
          </a:xfrm>
        </p:grpSpPr>
        <p:sp>
          <p:nvSpPr>
            <p:cNvPr id="14341" name="等腰三角形 17"/>
            <p:cNvSpPr/>
            <p:nvPr/>
          </p:nvSpPr>
          <p:spPr>
            <a:xfrm rot="1008679">
              <a:off x="4028171" y="786921"/>
              <a:ext cx="4480144" cy="3862194"/>
            </a:xfrm>
            <a:prstGeom prst="triangle">
              <a:avLst>
                <a:gd name="adj" fmla="val 44042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ea typeface="方正兰亭纤黑简体" panose="03000509000000000000" pitchFamily="65" charset="-122"/>
              </a:endParaRPr>
            </a:p>
          </p:txBody>
        </p:sp>
        <p:grpSp>
          <p:nvGrpSpPr>
            <p:cNvPr id="14342" name="组合 14"/>
            <p:cNvGrpSpPr/>
            <p:nvPr/>
          </p:nvGrpSpPr>
          <p:grpSpPr>
            <a:xfrm>
              <a:off x="2948510" y="2013879"/>
              <a:ext cx="5667551" cy="3014272"/>
              <a:chOff x="3041277" y="1743414"/>
              <a:chExt cx="5667551" cy="3014272"/>
            </a:xfrm>
          </p:grpSpPr>
          <p:sp>
            <p:nvSpPr>
              <p:cNvPr id="14346" name="矩形 3"/>
              <p:cNvSpPr/>
              <p:nvPr/>
            </p:nvSpPr>
            <p:spPr>
              <a:xfrm>
                <a:off x="4226967" y="1743414"/>
                <a:ext cx="853180" cy="30142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9000" dirty="0">
                    <a:solidFill>
                      <a:srgbClr val="FFFFFF"/>
                    </a:solidFill>
                    <a:latin typeface="Haettenschweiler" panose="020B0706040902060204" pitchFamily="34" charset="0"/>
                  </a:rPr>
                  <a:t> </a:t>
                </a:r>
                <a:endParaRPr lang="zh-CN" altLang="en-US" sz="19000" dirty="0">
                  <a:ea typeface="方正兰亭纤黑简体" panose="03000509000000000000" pitchFamily="65" charset="-122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3041277" y="2206385"/>
                <a:ext cx="5667551" cy="23064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7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+mn-ea"/>
                  </a:rPr>
                  <a:t>需求变更管理</a:t>
                </a:r>
                <a:endParaRPr lang="zh-CN" altLang="en-US" sz="7200" dirty="0">
                  <a:solidFill>
                    <a:schemeClr val="bg1"/>
                  </a:solidFill>
                  <a:latin typeface="Haettenschweiler" panose="020B0706040902060204" pitchFamily="34" charset="0"/>
                  <a:ea typeface="+mn-ea"/>
                </a:endParaRPr>
              </a:p>
              <a:p>
                <a:pPr>
                  <a:defRPr/>
                </a:pPr>
                <a:r>
                  <a:rPr lang="zh-CN" altLang="en-US" sz="7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+mn-ea"/>
                  </a:rPr>
                  <a:t>    </a:t>
                </a:r>
                <a:r>
                  <a:rPr lang="zh-CN" altLang="en-US" sz="60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+mn-ea"/>
                  </a:rPr>
                  <a:t>评审</a:t>
                </a:r>
                <a:r>
                  <a:rPr lang="en-US" altLang="zh-CN" sz="60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+mn-ea"/>
                  </a:rPr>
                  <a:t>PPT</a:t>
                </a:r>
                <a:endParaRPr lang="en-US" altLang="zh-CN" sz="6000" dirty="0">
                  <a:solidFill>
                    <a:schemeClr val="bg1"/>
                  </a:solidFill>
                  <a:latin typeface="Haettenschweiler" panose="020B0706040902060204" pitchFamily="34" charset="0"/>
                  <a:ea typeface="+mn-ea"/>
                </a:endParaRPr>
              </a:p>
            </p:txBody>
          </p:sp>
        </p:grpSp>
        <p:cxnSp>
          <p:nvCxnSpPr>
            <p:cNvPr id="14343" name="直接连接符 19"/>
            <p:cNvCxnSpPr/>
            <p:nvPr/>
          </p:nvCxnSpPr>
          <p:spPr>
            <a:xfrm>
              <a:off x="7535980" y="3644997"/>
              <a:ext cx="473322" cy="1647778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4344" name="直接连接符 94"/>
            <p:cNvCxnSpPr/>
            <p:nvPr/>
          </p:nvCxnSpPr>
          <p:spPr>
            <a:xfrm flipH="1">
              <a:off x="5376010" y="994857"/>
              <a:ext cx="1076538" cy="113477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4345" name="直接连接符 96"/>
            <p:cNvCxnSpPr/>
            <p:nvPr/>
          </p:nvCxnSpPr>
          <p:spPr>
            <a:xfrm flipH="1" flipV="1">
              <a:off x="6077516" y="4592918"/>
              <a:ext cx="1418153" cy="436463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3" name="矩形 2"/>
          <p:cNvSpPr/>
          <p:nvPr/>
        </p:nvSpPr>
        <p:spPr>
          <a:xfrm>
            <a:off x="52705" y="4654550"/>
            <a:ext cx="22402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5400" dirty="0">
                <a:solidFill>
                  <a:schemeClr val="bg1"/>
                </a:solidFill>
                <a:latin typeface="Baiduan Number" pitchFamily="34" charset="0"/>
              </a:rPr>
              <a:t>2019</a:t>
            </a:r>
            <a:endParaRPr lang="zh-CN" altLang="en-US" sz="54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cxnSp>
        <p:nvCxnSpPr>
          <p:cNvPr id="28" name="直接连接符 78"/>
          <p:cNvCxnSpPr/>
          <p:nvPr/>
        </p:nvCxnSpPr>
        <p:spPr>
          <a:xfrm>
            <a:off x="-10239" y="5397791"/>
            <a:ext cx="1117600" cy="0"/>
          </a:xfrm>
          <a:prstGeom prst="line">
            <a:avLst/>
          </a:prstGeom>
          <a:ln w="9525" cap="flat" cmpd="sng">
            <a:solidFill>
              <a:schemeClr val="bg1">
                <a:alpha val="54117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矩形 3"/>
          <p:cNvSpPr/>
          <p:nvPr/>
        </p:nvSpPr>
        <p:spPr>
          <a:xfrm>
            <a:off x="71755" y="5572162"/>
            <a:ext cx="127982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dirty="0">
                <a:solidFill>
                  <a:schemeClr val="bg1"/>
                </a:solidFill>
                <a:latin typeface="Baiduan Number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536" y="6311285"/>
            <a:ext cx="7023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chemeClr val="bg1"/>
                </a:solidFill>
                <a:latin typeface="Baiduan Number" pitchFamily="34" charset="0"/>
              </a:rPr>
              <a:t>11</a:t>
            </a:r>
            <a:endParaRPr lang="en-US" altLang="zh-CN" sz="2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cxnSp>
        <p:nvCxnSpPr>
          <p:cNvPr id="32" name="直接连接符 78"/>
          <p:cNvCxnSpPr/>
          <p:nvPr/>
        </p:nvCxnSpPr>
        <p:spPr>
          <a:xfrm>
            <a:off x="-13811" y="6311389"/>
            <a:ext cx="1117600" cy="0"/>
          </a:xfrm>
          <a:prstGeom prst="line">
            <a:avLst/>
          </a:prstGeom>
          <a:ln w="9525" cap="flat" cmpd="sng">
            <a:solidFill>
              <a:schemeClr val="bg1">
                <a:alpha val="54117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矩形 5"/>
          <p:cNvSpPr/>
          <p:nvPr/>
        </p:nvSpPr>
        <p:spPr>
          <a:xfrm>
            <a:off x="8617146" y="60822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组长：张荣阳</a:t>
            </a:r>
            <a:endParaRPr lang="en-US" altLang="zh-CN" dirty="0" smtClean="0">
              <a:solidFill>
                <a:schemeClr val="bg1"/>
              </a:solidFill>
              <a:latin typeface="Haettenschweiler" panose="020B0706040902060204" pitchFamily="34" charset="0"/>
            </a:endParaRPr>
          </a:p>
          <a:p>
            <a:pPr lvl="0"/>
            <a:r>
              <a:rPr lang="zh-CN" altLang="en-US" dirty="0" smtClean="0">
                <a:solidFill>
                  <a:schemeClr val="bg1"/>
                </a:solidFill>
                <a:latin typeface="Haettenschweiler" panose="020B0706040902060204" pitchFamily="34" charset="0"/>
              </a:rPr>
              <a:t>成员：陈帆 赵伟宏 林翼力 刘浥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3" name="标题 1"/>
          <p:cNvSpPr txBox="1"/>
          <p:nvPr/>
        </p:nvSpPr>
        <p:spPr>
          <a:xfrm>
            <a:off x="420370" y="2905125"/>
            <a:ext cx="203898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技术评审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图片 2" descr="VOC~@J]NTEKKTD0SZ~$]A`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1585" y="283210"/>
            <a:ext cx="7228840" cy="592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145030" y="4325938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304800"/>
            <a:ext cx="5892165" cy="6247765"/>
          </a:xfrm>
          <a:prstGeom prst="rect">
            <a:avLst/>
          </a:prstGeom>
        </p:spPr>
      </p:pic>
      <p:sp>
        <p:nvSpPr>
          <p:cNvPr id="4" name="等腰三角形 47"/>
          <p:cNvSpPr/>
          <p:nvPr/>
        </p:nvSpPr>
        <p:spPr>
          <a:xfrm>
            <a:off x="136525" y="333978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5" name="等腰三角形 48"/>
          <p:cNvSpPr/>
          <p:nvPr/>
        </p:nvSpPr>
        <p:spPr>
          <a:xfrm>
            <a:off x="273050" y="4895850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6" name="等腰三角形 41"/>
          <p:cNvSpPr/>
          <p:nvPr/>
        </p:nvSpPr>
        <p:spPr>
          <a:xfrm>
            <a:off x="548005" y="4854258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7" name="等腰三角形 45"/>
          <p:cNvSpPr/>
          <p:nvPr/>
        </p:nvSpPr>
        <p:spPr>
          <a:xfrm>
            <a:off x="1166813" y="2420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8" name="等腰三角形 44"/>
          <p:cNvSpPr/>
          <p:nvPr/>
        </p:nvSpPr>
        <p:spPr>
          <a:xfrm>
            <a:off x="1309688" y="2571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9" name="等腰三角形 37"/>
          <p:cNvSpPr/>
          <p:nvPr/>
        </p:nvSpPr>
        <p:spPr>
          <a:xfrm>
            <a:off x="614997" y="1925638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等腰三角形 42"/>
          <p:cNvSpPr/>
          <p:nvPr/>
        </p:nvSpPr>
        <p:spPr>
          <a:xfrm>
            <a:off x="2129790" y="498443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>
          <a:xfrm>
            <a:off x="1475899" y="3043872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"/>
          <p:cNvSpPr/>
          <p:nvPr/>
        </p:nvSpPr>
        <p:spPr>
          <a:xfrm>
            <a:off x="1567180" y="324817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5"/>
          <p:cNvSpPr>
            <a:spLocks noEditPoints="1"/>
          </p:cNvSpPr>
          <p:nvPr/>
        </p:nvSpPr>
        <p:spPr>
          <a:xfrm>
            <a:off x="2018030" y="3340100"/>
            <a:ext cx="203200" cy="20193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0455" y="3942080"/>
            <a:ext cx="203898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分析清单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4" name="任意多边形 36"/>
          <p:cNvSpPr/>
          <p:nvPr/>
        </p:nvSpPr>
        <p:spPr>
          <a:xfrm>
            <a:off x="4941570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等腰三角形 37"/>
          <p:cNvSpPr/>
          <p:nvPr/>
        </p:nvSpPr>
        <p:spPr>
          <a:xfrm>
            <a:off x="1058862" y="2112963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8" name="等腰三角形 38"/>
          <p:cNvSpPr/>
          <p:nvPr/>
        </p:nvSpPr>
        <p:spPr>
          <a:xfrm>
            <a:off x="541338" y="1998028"/>
            <a:ext cx="3111500" cy="2630487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0" name="Freeform 13"/>
          <p:cNvSpPr>
            <a:spLocks noEditPoints="1"/>
          </p:cNvSpPr>
          <p:nvPr/>
        </p:nvSpPr>
        <p:spPr>
          <a:xfrm>
            <a:off x="1679099" y="3036887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14"/>
          <p:cNvSpPr/>
          <p:nvPr/>
        </p:nvSpPr>
        <p:spPr>
          <a:xfrm>
            <a:off x="1678940" y="324055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15"/>
          <p:cNvSpPr>
            <a:spLocks noEditPoints="1"/>
          </p:cNvSpPr>
          <p:nvPr/>
        </p:nvSpPr>
        <p:spPr>
          <a:xfrm>
            <a:off x="2312670" y="3371850"/>
            <a:ext cx="203200" cy="2016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标题 1"/>
          <p:cNvSpPr txBox="1"/>
          <p:nvPr/>
        </p:nvSpPr>
        <p:spPr>
          <a:xfrm>
            <a:off x="927100" y="4025900"/>
            <a:ext cx="259397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需求跟踪矩阵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图片 3" descr="~%OT[X]QNJ]BT)A9S3@BX5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925" y="690880"/>
            <a:ext cx="6450965" cy="575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Three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5104211" y="3235697"/>
            <a:ext cx="2418080" cy="14452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变更冲突</a:t>
            </a:r>
            <a:endParaRPr lang="zh-CN" altLang="en-US" sz="4400" dirty="0">
              <a:solidFill>
                <a:schemeClr val="bg1"/>
              </a:solidFill>
              <a:latin typeface="方正兰亭黑简体" panose="02000000000000000000" pitchFamily="2" charset="-122"/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80110" y="247015"/>
            <a:ext cx="9144000" cy="106045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与基线对比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 descr="S{5R{YSYHV69_@{9M{$B6$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1381125"/>
            <a:ext cx="9827895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变更冲突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图片 3" descr="W2L{HN_%MI{22~CH[G31{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2278380"/>
            <a:ext cx="10057765" cy="4090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Four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4524456" y="3189342"/>
            <a:ext cx="35356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变更相关事宜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QFD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图片 3" descr="J6%6B64XBDXJJX7`_G_SIS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65" y="1691005"/>
            <a:ext cx="10058400" cy="41363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340" y="212725"/>
            <a:ext cx="10515600" cy="888365"/>
          </a:xfrm>
        </p:spPr>
        <p:txBody>
          <a:bodyPr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CCB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章程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图片 3" descr="JP6SL6I%L6JPNIFANZ[7P`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968375"/>
            <a:ext cx="869950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工作量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V9LI@}EMK1DI8NOYE`TUVS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1691005"/>
            <a:ext cx="10058400" cy="3965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6" name="流程图: 过程 28"/>
          <p:cNvSpPr/>
          <p:nvPr/>
        </p:nvSpPr>
        <p:spPr>
          <a:xfrm>
            <a:off x="8372475" y="4012565"/>
            <a:ext cx="1984375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82" name="流程图: 过程 24"/>
          <p:cNvSpPr/>
          <p:nvPr/>
        </p:nvSpPr>
        <p:spPr>
          <a:xfrm>
            <a:off x="4924108" y="2692083"/>
            <a:ext cx="1724025" cy="423862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1" name="流程图: 过程 28"/>
          <p:cNvSpPr/>
          <p:nvPr/>
        </p:nvSpPr>
        <p:spPr>
          <a:xfrm>
            <a:off x="8439785" y="5261610"/>
            <a:ext cx="1984375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6" name="流程图: 过程 3"/>
          <p:cNvSpPr/>
          <p:nvPr/>
        </p:nvSpPr>
        <p:spPr>
          <a:xfrm>
            <a:off x="4930458" y="5287010"/>
            <a:ext cx="2185987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62" name="任意多边形 2"/>
          <p:cNvSpPr/>
          <p:nvPr/>
        </p:nvSpPr>
        <p:spPr>
          <a:xfrm rot="-5400000">
            <a:off x="3587115" y="-1733550"/>
            <a:ext cx="6858000" cy="10325100"/>
          </a:xfrm>
          <a:custGeom>
            <a:avLst/>
            <a:gdLst/>
            <a:ahLst/>
            <a:cxnLst>
              <a:cxn ang="0">
                <a:pos x="6857993" y="5287552"/>
              </a:cxn>
              <a:cxn ang="0">
                <a:pos x="6857992" y="5617620"/>
              </a:cxn>
              <a:cxn ang="0">
                <a:pos x="0" y="5617619"/>
              </a:cxn>
              <a:cxn ang="0">
                <a:pos x="0" y="1043021"/>
              </a:cxn>
              <a:cxn ang="0">
                <a:pos x="0" y="1042445"/>
              </a:cxn>
              <a:cxn ang="0">
                <a:pos x="1897" y="1042445"/>
              </a:cxn>
              <a:cxn ang="0">
                <a:pos x="3429056" y="0"/>
              </a:cxn>
              <a:cxn ang="0">
                <a:pos x="5405471" y="1042445"/>
              </a:cxn>
              <a:cxn ang="0">
                <a:pos x="5409143" y="1042445"/>
              </a:cxn>
              <a:cxn ang="0">
                <a:pos x="6857993" y="5287552"/>
              </a:cxn>
            </a:cxnLst>
            <a:rect l="0" t="0" r="0" b="0"/>
            <a:pathLst>
              <a:path w="6858001" h="11263086">
                <a:moveTo>
                  <a:pt x="6858001" y="10601314"/>
                </a:moveTo>
                <a:lnTo>
                  <a:pt x="6858000" y="11263086"/>
                </a:lnTo>
                <a:lnTo>
                  <a:pt x="0" y="11263085"/>
                </a:lnTo>
                <a:lnTo>
                  <a:pt x="0" y="2091212"/>
                </a:lnTo>
                <a:lnTo>
                  <a:pt x="0" y="2090056"/>
                </a:lnTo>
                <a:lnTo>
                  <a:pt x="1897" y="2090056"/>
                </a:lnTo>
                <a:lnTo>
                  <a:pt x="3429064" y="0"/>
                </a:lnTo>
                <a:lnTo>
                  <a:pt x="5405479" y="2090056"/>
                </a:lnTo>
                <a:lnTo>
                  <a:pt x="5409151" y="2090056"/>
                </a:lnTo>
                <a:lnTo>
                  <a:pt x="6858001" y="10601314"/>
                </a:lnTo>
                <a:close/>
              </a:path>
            </a:pathLst>
          </a:custGeom>
          <a:solidFill>
            <a:schemeClr val="tx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3" name="流程图: 过程 3"/>
          <p:cNvSpPr/>
          <p:nvPr/>
        </p:nvSpPr>
        <p:spPr>
          <a:xfrm>
            <a:off x="4865053" y="3961130"/>
            <a:ext cx="2185987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64" name="流程图: 过程 4"/>
          <p:cNvSpPr/>
          <p:nvPr/>
        </p:nvSpPr>
        <p:spPr>
          <a:xfrm>
            <a:off x="8304213" y="2556828"/>
            <a:ext cx="3194050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66" name="文本框 6"/>
          <p:cNvSpPr txBox="1"/>
          <p:nvPr/>
        </p:nvSpPr>
        <p:spPr>
          <a:xfrm>
            <a:off x="3876675" y="904875"/>
            <a:ext cx="815975" cy="9858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01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69" name="文本框 9"/>
          <p:cNvSpPr txBox="1"/>
          <p:nvPr/>
        </p:nvSpPr>
        <p:spPr>
          <a:xfrm>
            <a:off x="4930775" y="2727008"/>
            <a:ext cx="119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兰亭黑简体" panose="02000000000000000000" pitchFamily="2" charset="-122"/>
              </a:rPr>
              <a:t>变更冲突</a:t>
            </a:r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15370" name="文本框 10"/>
          <p:cNvSpPr txBox="1"/>
          <p:nvPr/>
        </p:nvSpPr>
        <p:spPr>
          <a:xfrm>
            <a:off x="7221220" y="2279015"/>
            <a:ext cx="1039813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04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71" name="文本框 11"/>
          <p:cNvSpPr txBox="1"/>
          <p:nvPr/>
        </p:nvSpPr>
        <p:spPr>
          <a:xfrm>
            <a:off x="3804603" y="2277110"/>
            <a:ext cx="989012" cy="9858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03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73" name="文本框 13"/>
          <p:cNvSpPr txBox="1"/>
          <p:nvPr/>
        </p:nvSpPr>
        <p:spPr>
          <a:xfrm>
            <a:off x="8435975" y="4012248"/>
            <a:ext cx="170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兰亭黑简体" panose="02000000000000000000" pitchFamily="2" charset="-122"/>
              </a:rPr>
              <a:t>内部评审会议</a:t>
            </a:r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15374" name="文本框 14"/>
          <p:cNvSpPr txBox="1"/>
          <p:nvPr/>
        </p:nvSpPr>
        <p:spPr>
          <a:xfrm>
            <a:off x="3744595" y="3609340"/>
            <a:ext cx="995363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05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76" name="文本框 16"/>
          <p:cNvSpPr txBox="1"/>
          <p:nvPr/>
        </p:nvSpPr>
        <p:spPr>
          <a:xfrm>
            <a:off x="7220903" y="3669030"/>
            <a:ext cx="1003300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06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77" name="任意多边形 17"/>
          <p:cNvSpPr/>
          <p:nvPr/>
        </p:nvSpPr>
        <p:spPr>
          <a:xfrm>
            <a:off x="4719638" y="-55562"/>
            <a:ext cx="8632825" cy="1152525"/>
          </a:xfrm>
          <a:custGeom>
            <a:avLst/>
            <a:gdLst/>
            <a:ahLst/>
            <a:cxnLst>
              <a:cxn ang="0">
                <a:pos x="8571" y="0"/>
              </a:cxn>
              <a:cxn ang="0">
                <a:pos x="4461174" y="0"/>
              </a:cxn>
              <a:cxn ang="0">
                <a:pos x="8626429" y="1154740"/>
              </a:cxn>
              <a:cxn ang="0">
                <a:pos x="0" y="43402"/>
              </a:cxn>
              <a:cxn ang="0">
                <a:pos x="8571" y="0"/>
              </a:cxn>
            </a:cxnLst>
            <a:rect l="0" t="0" r="0" b="0"/>
            <a:pathLst>
              <a:path w="8633739" h="1152210">
                <a:moveTo>
                  <a:pt x="8579" y="0"/>
                </a:moveTo>
                <a:lnTo>
                  <a:pt x="4464954" y="0"/>
                </a:lnTo>
                <a:lnTo>
                  <a:pt x="8633739" y="1152210"/>
                </a:lnTo>
                <a:lnTo>
                  <a:pt x="0" y="43306"/>
                </a:lnTo>
                <a:lnTo>
                  <a:pt x="8579" y="0"/>
                </a:lnTo>
                <a:close/>
              </a:path>
            </a:pathLst>
          </a:custGeom>
          <a:solidFill>
            <a:srgbClr val="3A7630">
              <a:alpha val="39999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流程图: 过程 20"/>
          <p:cNvSpPr/>
          <p:nvPr/>
        </p:nvSpPr>
        <p:spPr>
          <a:xfrm>
            <a:off x="8234045" y="1257618"/>
            <a:ext cx="3241675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79" name="文本框 21"/>
          <p:cNvSpPr txBox="1"/>
          <p:nvPr/>
        </p:nvSpPr>
        <p:spPr>
          <a:xfrm>
            <a:off x="7248208" y="978535"/>
            <a:ext cx="985837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02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5381" name="流程图: 过程 23"/>
          <p:cNvSpPr/>
          <p:nvPr/>
        </p:nvSpPr>
        <p:spPr>
          <a:xfrm>
            <a:off x="4740275" y="1198563"/>
            <a:ext cx="1908175" cy="425450"/>
          </a:xfrm>
          <a:prstGeom prst="flowChartProcess">
            <a:avLst/>
          </a:prstGeom>
          <a:solidFill>
            <a:schemeClr val="accent1">
              <a:alpha val="23921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5383" name="文本框 25"/>
          <p:cNvSpPr txBox="1"/>
          <p:nvPr/>
        </p:nvSpPr>
        <p:spPr>
          <a:xfrm>
            <a:off x="4930775" y="1223963"/>
            <a:ext cx="170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兰亭黑简体" panose="02000000000000000000" pitchFamily="2" charset="-122"/>
              </a:rPr>
              <a:t>需求管理工具</a:t>
            </a:r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15385" name="文本框 27"/>
          <p:cNvSpPr txBox="1"/>
          <p:nvPr/>
        </p:nvSpPr>
        <p:spPr>
          <a:xfrm>
            <a:off x="8380413" y="1271270"/>
            <a:ext cx="2214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方正兰亭黑简体" panose="02000000000000000000" pitchFamily="2" charset="-122"/>
              </a:rPr>
              <a:t>需求变更影响分析</a:t>
            </a:r>
            <a:endParaRPr lang="zh-CN" altLang="en-US" sz="2000" dirty="0" smtClean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15387" name="文本框 29"/>
          <p:cNvSpPr txBox="1"/>
          <p:nvPr/>
        </p:nvSpPr>
        <p:spPr>
          <a:xfrm>
            <a:off x="4924108" y="4012565"/>
            <a:ext cx="2214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2000" dirty="0" smtClean="0">
                <a:solidFill>
                  <a:schemeClr val="bg1"/>
                </a:solidFill>
                <a:latin typeface="方正兰亭黑简体" panose="02000000000000000000" pitchFamily="2" charset="-122"/>
              </a:rPr>
              <a:t>需求变更申请报告</a:t>
            </a:r>
            <a:endParaRPr sz="2000" dirty="0" smtClean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15388" name="任意多边形 40"/>
          <p:cNvSpPr/>
          <p:nvPr/>
        </p:nvSpPr>
        <p:spPr>
          <a:xfrm>
            <a:off x="-14287" y="1911350"/>
            <a:ext cx="3244850" cy="2449513"/>
          </a:xfrm>
          <a:custGeom>
            <a:avLst/>
            <a:gdLst/>
            <a:ahLst/>
            <a:cxnLst>
              <a:cxn ang="0">
                <a:pos x="1073080" y="1906124"/>
              </a:cxn>
              <a:cxn ang="0">
                <a:pos x="945578" y="1825028"/>
              </a:cxn>
              <a:cxn ang="0">
                <a:pos x="924619" y="1955849"/>
              </a:cxn>
              <a:cxn ang="0">
                <a:pos x="908764" y="1919640"/>
              </a:cxn>
              <a:cxn ang="0">
                <a:pos x="821115" y="1875815"/>
              </a:cxn>
              <a:cxn ang="0">
                <a:pos x="778314" y="1865371"/>
              </a:cxn>
              <a:cxn ang="0">
                <a:pos x="823982" y="1888102"/>
              </a:cxn>
              <a:cxn ang="0">
                <a:pos x="845689" y="1933975"/>
              </a:cxn>
              <a:cxn ang="0">
                <a:pos x="945168" y="1977390"/>
              </a:cxn>
              <a:cxn ang="0">
                <a:pos x="1098883" y="1973704"/>
              </a:cxn>
              <a:cxn ang="0">
                <a:pos x="1214507" y="1888102"/>
              </a:cxn>
              <a:cxn ang="0">
                <a:pos x="1236214" y="1933975"/>
              </a:cxn>
              <a:cxn ang="0">
                <a:pos x="1335693" y="1977390"/>
              </a:cxn>
              <a:cxn ang="0">
                <a:pos x="1474254" y="1982714"/>
              </a:cxn>
              <a:cxn ang="0">
                <a:pos x="1490227" y="1895884"/>
              </a:cxn>
              <a:cxn ang="0">
                <a:pos x="1522993" y="1857794"/>
              </a:cxn>
              <a:cxn ang="0">
                <a:pos x="1538762" y="1898547"/>
              </a:cxn>
              <a:cxn ang="0">
                <a:pos x="1435753" y="1877044"/>
              </a:cxn>
              <a:cxn ang="0">
                <a:pos x="1475073" y="1966741"/>
              </a:cxn>
              <a:cxn ang="0">
                <a:pos x="1442716" y="1959573"/>
              </a:cxn>
              <a:cxn ang="0">
                <a:pos x="1381975" y="1960802"/>
              </a:cxn>
              <a:cxn ang="0">
                <a:pos x="1457337" y="1832810"/>
              </a:cxn>
              <a:cxn ang="0">
                <a:pos x="1445869" y="1781613"/>
              </a:cxn>
              <a:cxn ang="0">
                <a:pos x="1333645" y="1830352"/>
              </a:cxn>
              <a:cxn ang="0">
                <a:pos x="1297241" y="1969403"/>
              </a:cxn>
              <a:cxn ang="0">
                <a:pos x="1311371" y="1878273"/>
              </a:cxn>
              <a:cxn ang="0">
                <a:pos x="1197714" y="1854927"/>
              </a:cxn>
              <a:cxn ang="0">
                <a:pos x="1153070" y="1900799"/>
              </a:cxn>
              <a:cxn ang="0">
                <a:pos x="1066526" y="1915954"/>
              </a:cxn>
              <a:cxn ang="0">
                <a:pos x="1143526" y="1856565"/>
              </a:cxn>
              <a:cxn ang="0">
                <a:pos x="1001894" y="1952457"/>
              </a:cxn>
              <a:cxn ang="0">
                <a:pos x="1064764" y="1834858"/>
              </a:cxn>
              <a:cxn ang="0">
                <a:pos x="1055754" y="1787347"/>
              </a:cxn>
              <a:cxn ang="0">
                <a:pos x="505971" y="1719358"/>
              </a:cxn>
              <a:cxn ang="0">
                <a:pos x="505971" y="1983533"/>
              </a:cxn>
              <a:cxn ang="0">
                <a:pos x="633501" y="1981076"/>
              </a:cxn>
              <a:cxn ang="0">
                <a:pos x="699033" y="1861890"/>
              </a:cxn>
              <a:cxn ang="0">
                <a:pos x="698214" y="1871310"/>
              </a:cxn>
              <a:cxn ang="0">
                <a:pos x="642102" y="1975137"/>
              </a:cxn>
              <a:cxn ang="0">
                <a:pos x="666676" y="1874791"/>
              </a:cxn>
              <a:cxn ang="0">
                <a:pos x="710501" y="1846735"/>
              </a:cxn>
              <a:cxn ang="0">
                <a:pos x="589406" y="1939295"/>
              </a:cxn>
              <a:cxn ang="0">
                <a:pos x="462556" y="1935204"/>
              </a:cxn>
              <a:cxn ang="0">
                <a:pos x="639082" y="1718948"/>
              </a:cxn>
              <a:cxn ang="0">
                <a:pos x="566178" y="1775879"/>
              </a:cxn>
              <a:cxn ang="0">
                <a:pos x="556758" y="1759905"/>
              </a:cxn>
              <a:cxn ang="0">
                <a:pos x="657309" y="1814379"/>
              </a:cxn>
              <a:cxn ang="0">
                <a:pos x="797903" y="1368337"/>
              </a:cxn>
              <a:cxn ang="0">
                <a:pos x="1388377" y="1264095"/>
              </a:cxn>
              <a:cxn ang="0">
                <a:pos x="797903" y="1161911"/>
              </a:cxn>
              <a:cxn ang="0">
                <a:pos x="396025" y="1587793"/>
              </a:cxn>
              <a:cxn ang="0">
                <a:pos x="851396" y="958228"/>
              </a:cxn>
              <a:cxn ang="0">
                <a:pos x="1098284" y="1153681"/>
              </a:cxn>
              <a:cxn ang="0">
                <a:pos x="1238187" y="1329246"/>
              </a:cxn>
              <a:cxn ang="0">
                <a:pos x="1264933" y="1490409"/>
              </a:cxn>
              <a:cxn ang="0">
                <a:pos x="1659268" y="1459548"/>
              </a:cxn>
              <a:cxn ang="0">
                <a:pos x="1527595" y="1214718"/>
              </a:cxn>
              <a:cxn ang="0">
                <a:pos x="3244851" y="1895955"/>
              </a:cxn>
            </a:cxnLst>
            <a:rect l="0" t="0" r="0" b="0"/>
            <a:pathLst>
              <a:path w="3244851" h="2449513">
                <a:moveTo>
                  <a:pt x="1123508" y="1855388"/>
                </a:moveTo>
                <a:cubicBezTo>
                  <a:pt x="1125044" y="1855695"/>
                  <a:pt x="1126188" y="1856429"/>
                  <a:pt x="1126939" y="1857589"/>
                </a:cubicBezTo>
                <a:cubicBezTo>
                  <a:pt x="1128440" y="1859910"/>
                  <a:pt x="1129055" y="1862572"/>
                  <a:pt x="1128782" y="1865576"/>
                </a:cubicBezTo>
                <a:cubicBezTo>
                  <a:pt x="1128509" y="1869125"/>
                  <a:pt x="1127553" y="1873494"/>
                  <a:pt x="1125915" y="1878682"/>
                </a:cubicBezTo>
                <a:cubicBezTo>
                  <a:pt x="1123730" y="1883870"/>
                  <a:pt x="1121136" y="1888512"/>
                  <a:pt x="1118133" y="1892608"/>
                </a:cubicBezTo>
                <a:cubicBezTo>
                  <a:pt x="1115402" y="1896157"/>
                  <a:pt x="1111921" y="1899298"/>
                  <a:pt x="1107689" y="1902028"/>
                </a:cubicBezTo>
                <a:cubicBezTo>
                  <a:pt x="1103457" y="1904759"/>
                  <a:pt x="1098610" y="1906124"/>
                  <a:pt x="1093149" y="1906124"/>
                </a:cubicBezTo>
                <a:lnTo>
                  <a:pt x="1073080" y="1906124"/>
                </a:lnTo>
                <a:lnTo>
                  <a:pt x="1089463" y="1878682"/>
                </a:lnTo>
                <a:cubicBezTo>
                  <a:pt x="1092739" y="1872948"/>
                  <a:pt x="1096084" y="1868511"/>
                  <a:pt x="1099497" y="1865371"/>
                </a:cubicBezTo>
                <a:cubicBezTo>
                  <a:pt x="1102910" y="1862231"/>
                  <a:pt x="1105982" y="1859978"/>
                  <a:pt x="1108713" y="1858613"/>
                </a:cubicBezTo>
                <a:cubicBezTo>
                  <a:pt x="1111716" y="1856975"/>
                  <a:pt x="1114720" y="1856019"/>
                  <a:pt x="1117723" y="1855746"/>
                </a:cubicBezTo>
                <a:cubicBezTo>
                  <a:pt x="1120044" y="1855200"/>
                  <a:pt x="1121973" y="1855080"/>
                  <a:pt x="1123508" y="1855388"/>
                </a:cubicBezTo>
                <a:close/>
                <a:moveTo>
                  <a:pt x="1003328" y="1778746"/>
                </a:moveTo>
                <a:lnTo>
                  <a:pt x="977525" y="1825028"/>
                </a:lnTo>
                <a:lnTo>
                  <a:pt x="945578" y="1825028"/>
                </a:lnTo>
                <a:cubicBezTo>
                  <a:pt x="945032" y="1825028"/>
                  <a:pt x="944622" y="1825301"/>
                  <a:pt x="944349" y="1825847"/>
                </a:cubicBezTo>
                <a:cubicBezTo>
                  <a:pt x="943530" y="1826666"/>
                  <a:pt x="943121" y="1828168"/>
                  <a:pt x="943121" y="1830352"/>
                </a:cubicBezTo>
                <a:cubicBezTo>
                  <a:pt x="943121" y="1831172"/>
                  <a:pt x="943257" y="1831991"/>
                  <a:pt x="943530" y="1832810"/>
                </a:cubicBezTo>
                <a:cubicBezTo>
                  <a:pt x="944076" y="1834175"/>
                  <a:pt x="944759" y="1834858"/>
                  <a:pt x="945578" y="1834858"/>
                </a:cubicBezTo>
                <a:lnTo>
                  <a:pt x="972200" y="1834858"/>
                </a:lnTo>
                <a:lnTo>
                  <a:pt x="923461" y="1922916"/>
                </a:lnTo>
                <a:cubicBezTo>
                  <a:pt x="919638" y="1932473"/>
                  <a:pt x="918614" y="1940596"/>
                  <a:pt x="920389" y="1947286"/>
                </a:cubicBezTo>
                <a:lnTo>
                  <a:pt x="924619" y="1955849"/>
                </a:lnTo>
                <a:lnTo>
                  <a:pt x="919413" y="1961826"/>
                </a:lnTo>
                <a:cubicBezTo>
                  <a:pt x="915863" y="1964830"/>
                  <a:pt x="911631" y="1967355"/>
                  <a:pt x="906716" y="1969403"/>
                </a:cubicBezTo>
                <a:cubicBezTo>
                  <a:pt x="901801" y="1971451"/>
                  <a:pt x="896613" y="1971792"/>
                  <a:pt x="891152" y="1970427"/>
                </a:cubicBezTo>
                <a:cubicBezTo>
                  <a:pt x="889241" y="1969062"/>
                  <a:pt x="887876" y="1967287"/>
                  <a:pt x="887056" y="1965103"/>
                </a:cubicBezTo>
                <a:cubicBezTo>
                  <a:pt x="886510" y="1963191"/>
                  <a:pt x="886442" y="1960802"/>
                  <a:pt x="886852" y="1957935"/>
                </a:cubicBezTo>
                <a:cubicBezTo>
                  <a:pt x="887261" y="1955068"/>
                  <a:pt x="889104" y="1951450"/>
                  <a:pt x="892381" y="1947081"/>
                </a:cubicBezTo>
                <a:cubicBezTo>
                  <a:pt x="894838" y="1943805"/>
                  <a:pt x="897501" y="1939572"/>
                  <a:pt x="900368" y="1934384"/>
                </a:cubicBezTo>
                <a:cubicBezTo>
                  <a:pt x="903235" y="1929196"/>
                  <a:pt x="906033" y="1924282"/>
                  <a:pt x="908764" y="1919640"/>
                </a:cubicBezTo>
                <a:cubicBezTo>
                  <a:pt x="911767" y="1914179"/>
                  <a:pt x="914771" y="1908445"/>
                  <a:pt x="917775" y="1902438"/>
                </a:cubicBezTo>
                <a:cubicBezTo>
                  <a:pt x="921597" y="1893154"/>
                  <a:pt x="922621" y="1885099"/>
                  <a:pt x="920846" y="1878273"/>
                </a:cubicBezTo>
                <a:cubicBezTo>
                  <a:pt x="919071" y="1871446"/>
                  <a:pt x="916273" y="1865712"/>
                  <a:pt x="912450" y="1861071"/>
                </a:cubicBezTo>
                <a:cubicBezTo>
                  <a:pt x="908081" y="1855883"/>
                  <a:pt x="902620" y="1851514"/>
                  <a:pt x="896067" y="1847964"/>
                </a:cubicBezTo>
                <a:cubicBezTo>
                  <a:pt x="889787" y="1844141"/>
                  <a:pt x="883780" y="1842367"/>
                  <a:pt x="878046" y="1842640"/>
                </a:cubicBezTo>
                <a:cubicBezTo>
                  <a:pt x="872312" y="1842913"/>
                  <a:pt x="867124" y="1843868"/>
                  <a:pt x="862482" y="1845507"/>
                </a:cubicBezTo>
                <a:cubicBezTo>
                  <a:pt x="857021" y="1847418"/>
                  <a:pt x="851833" y="1850285"/>
                  <a:pt x="846918" y="1854108"/>
                </a:cubicBezTo>
                <a:lnTo>
                  <a:pt x="821115" y="1875815"/>
                </a:lnTo>
                <a:cubicBezTo>
                  <a:pt x="819750" y="1871173"/>
                  <a:pt x="817770" y="1867078"/>
                  <a:pt x="815176" y="1863528"/>
                </a:cubicBezTo>
                <a:cubicBezTo>
                  <a:pt x="812582" y="1859978"/>
                  <a:pt x="809920" y="1857111"/>
                  <a:pt x="807189" y="1854927"/>
                </a:cubicBezTo>
                <a:cubicBezTo>
                  <a:pt x="804186" y="1852196"/>
                  <a:pt x="800772" y="1849875"/>
                  <a:pt x="796950" y="1847964"/>
                </a:cubicBezTo>
                <a:cubicBezTo>
                  <a:pt x="789577" y="1845234"/>
                  <a:pt x="784116" y="1844005"/>
                  <a:pt x="780567" y="1844278"/>
                </a:cubicBezTo>
                <a:cubicBezTo>
                  <a:pt x="777017" y="1844551"/>
                  <a:pt x="774696" y="1845438"/>
                  <a:pt x="773604" y="1846940"/>
                </a:cubicBezTo>
                <a:cubicBezTo>
                  <a:pt x="772512" y="1848442"/>
                  <a:pt x="772444" y="1850149"/>
                  <a:pt x="773399" y="1852060"/>
                </a:cubicBezTo>
                <a:cubicBezTo>
                  <a:pt x="774355" y="1853971"/>
                  <a:pt x="775515" y="1855200"/>
                  <a:pt x="776881" y="1855746"/>
                </a:cubicBezTo>
                <a:cubicBezTo>
                  <a:pt x="779065" y="1857384"/>
                  <a:pt x="779543" y="1860593"/>
                  <a:pt x="778314" y="1865371"/>
                </a:cubicBezTo>
                <a:cubicBezTo>
                  <a:pt x="777085" y="1870149"/>
                  <a:pt x="775379" y="1875269"/>
                  <a:pt x="773194" y="1880730"/>
                </a:cubicBezTo>
                <a:cubicBezTo>
                  <a:pt x="770191" y="1887010"/>
                  <a:pt x="766641" y="1893700"/>
                  <a:pt x="762546" y="1900799"/>
                </a:cubicBezTo>
                <a:lnTo>
                  <a:pt x="717083" y="1981895"/>
                </a:lnTo>
                <a:lnTo>
                  <a:pt x="775242" y="1981895"/>
                </a:lnTo>
                <a:lnTo>
                  <a:pt x="818657" y="1902438"/>
                </a:lnTo>
                <a:cubicBezTo>
                  <a:pt x="820569" y="1898069"/>
                  <a:pt x="821797" y="1893700"/>
                  <a:pt x="822344" y="1889331"/>
                </a:cubicBezTo>
                <a:cubicBezTo>
                  <a:pt x="822616" y="1889331"/>
                  <a:pt x="823026" y="1889058"/>
                  <a:pt x="823572" y="1888512"/>
                </a:cubicBezTo>
                <a:lnTo>
                  <a:pt x="823982" y="1888102"/>
                </a:lnTo>
                <a:cubicBezTo>
                  <a:pt x="834904" y="1877180"/>
                  <a:pt x="843983" y="1869330"/>
                  <a:pt x="851218" y="1864552"/>
                </a:cubicBezTo>
                <a:cubicBezTo>
                  <a:pt x="858454" y="1859774"/>
                  <a:pt x="864257" y="1856702"/>
                  <a:pt x="868625" y="1855336"/>
                </a:cubicBezTo>
                <a:cubicBezTo>
                  <a:pt x="873540" y="1853971"/>
                  <a:pt x="877363" y="1854108"/>
                  <a:pt x="880094" y="1855746"/>
                </a:cubicBezTo>
                <a:cubicBezTo>
                  <a:pt x="883097" y="1857930"/>
                  <a:pt x="883711" y="1861480"/>
                  <a:pt x="881937" y="1866395"/>
                </a:cubicBezTo>
                <a:cubicBezTo>
                  <a:pt x="880162" y="1871310"/>
                  <a:pt x="877773" y="1876361"/>
                  <a:pt x="874769" y="1881549"/>
                </a:cubicBezTo>
                <a:cubicBezTo>
                  <a:pt x="871219" y="1887556"/>
                  <a:pt x="866714" y="1893973"/>
                  <a:pt x="861253" y="1900799"/>
                </a:cubicBezTo>
                <a:cubicBezTo>
                  <a:pt x="856065" y="1907079"/>
                  <a:pt x="852379" y="1913018"/>
                  <a:pt x="850195" y="1918616"/>
                </a:cubicBezTo>
                <a:cubicBezTo>
                  <a:pt x="848010" y="1924213"/>
                  <a:pt x="846508" y="1929333"/>
                  <a:pt x="845689" y="1933975"/>
                </a:cubicBezTo>
                <a:cubicBezTo>
                  <a:pt x="844597" y="1939163"/>
                  <a:pt x="844324" y="1944078"/>
                  <a:pt x="844870" y="1948720"/>
                </a:cubicBezTo>
                <a:cubicBezTo>
                  <a:pt x="845416" y="1955000"/>
                  <a:pt x="847328" y="1960597"/>
                  <a:pt x="850604" y="1965512"/>
                </a:cubicBezTo>
                <a:cubicBezTo>
                  <a:pt x="853608" y="1969608"/>
                  <a:pt x="858045" y="1973362"/>
                  <a:pt x="863915" y="1976775"/>
                </a:cubicBezTo>
                <a:cubicBezTo>
                  <a:pt x="869786" y="1980189"/>
                  <a:pt x="878319" y="1981895"/>
                  <a:pt x="889514" y="1981895"/>
                </a:cubicBezTo>
                <a:cubicBezTo>
                  <a:pt x="896067" y="1981622"/>
                  <a:pt x="902484" y="1980393"/>
                  <a:pt x="908764" y="1978209"/>
                </a:cubicBezTo>
                <a:cubicBezTo>
                  <a:pt x="914225" y="1976298"/>
                  <a:pt x="919754" y="1973294"/>
                  <a:pt x="925352" y="1969198"/>
                </a:cubicBezTo>
                <a:lnTo>
                  <a:pt x="929687" y="1965005"/>
                </a:lnTo>
                <a:lnTo>
                  <a:pt x="945168" y="1977390"/>
                </a:lnTo>
                <a:cubicBezTo>
                  <a:pt x="952268" y="1980666"/>
                  <a:pt x="958821" y="1982236"/>
                  <a:pt x="964828" y="1982100"/>
                </a:cubicBezTo>
                <a:cubicBezTo>
                  <a:pt x="970835" y="1981963"/>
                  <a:pt x="976023" y="1981213"/>
                  <a:pt x="980392" y="1979847"/>
                </a:cubicBezTo>
                <a:cubicBezTo>
                  <a:pt x="985307" y="1978209"/>
                  <a:pt x="989949" y="1975615"/>
                  <a:pt x="994317" y="1972065"/>
                </a:cubicBezTo>
                <a:lnTo>
                  <a:pt x="1013222" y="1955197"/>
                </a:lnTo>
                <a:lnTo>
                  <a:pt x="1020449" y="1967560"/>
                </a:lnTo>
                <a:cubicBezTo>
                  <a:pt x="1024135" y="1971383"/>
                  <a:pt x="1029119" y="1974523"/>
                  <a:pt x="1035399" y="1976980"/>
                </a:cubicBezTo>
                <a:cubicBezTo>
                  <a:pt x="1041679" y="1979438"/>
                  <a:pt x="1049597" y="1980666"/>
                  <a:pt x="1059154" y="1980666"/>
                </a:cubicBezTo>
                <a:cubicBezTo>
                  <a:pt x="1072807" y="1980120"/>
                  <a:pt x="1086049" y="1977799"/>
                  <a:pt x="1098883" y="1973704"/>
                </a:cubicBezTo>
                <a:cubicBezTo>
                  <a:pt x="1104344" y="1972065"/>
                  <a:pt x="1109941" y="1969881"/>
                  <a:pt x="1115675" y="1967150"/>
                </a:cubicBezTo>
                <a:lnTo>
                  <a:pt x="1115977" y="1966967"/>
                </a:lnTo>
                <a:lnTo>
                  <a:pt x="1107608" y="1981895"/>
                </a:lnTo>
                <a:lnTo>
                  <a:pt x="1165767" y="1981895"/>
                </a:lnTo>
                <a:lnTo>
                  <a:pt x="1209182" y="1902438"/>
                </a:lnTo>
                <a:cubicBezTo>
                  <a:pt x="1211094" y="1898069"/>
                  <a:pt x="1212322" y="1893700"/>
                  <a:pt x="1212868" y="1889331"/>
                </a:cubicBezTo>
                <a:cubicBezTo>
                  <a:pt x="1213142" y="1889331"/>
                  <a:pt x="1213551" y="1889058"/>
                  <a:pt x="1214097" y="1888512"/>
                </a:cubicBezTo>
                <a:lnTo>
                  <a:pt x="1214507" y="1888102"/>
                </a:lnTo>
                <a:cubicBezTo>
                  <a:pt x="1225429" y="1877180"/>
                  <a:pt x="1234508" y="1869330"/>
                  <a:pt x="1241744" y="1864552"/>
                </a:cubicBezTo>
                <a:cubicBezTo>
                  <a:pt x="1248979" y="1859774"/>
                  <a:pt x="1254782" y="1856702"/>
                  <a:pt x="1259150" y="1855336"/>
                </a:cubicBezTo>
                <a:cubicBezTo>
                  <a:pt x="1264065" y="1853971"/>
                  <a:pt x="1267888" y="1854108"/>
                  <a:pt x="1270618" y="1855746"/>
                </a:cubicBezTo>
                <a:cubicBezTo>
                  <a:pt x="1273622" y="1857930"/>
                  <a:pt x="1274236" y="1861480"/>
                  <a:pt x="1272462" y="1866395"/>
                </a:cubicBezTo>
                <a:cubicBezTo>
                  <a:pt x="1270687" y="1871310"/>
                  <a:pt x="1268298" y="1876361"/>
                  <a:pt x="1265294" y="1881549"/>
                </a:cubicBezTo>
                <a:cubicBezTo>
                  <a:pt x="1261744" y="1887556"/>
                  <a:pt x="1257239" y="1893973"/>
                  <a:pt x="1251778" y="1900799"/>
                </a:cubicBezTo>
                <a:cubicBezTo>
                  <a:pt x="1246590" y="1907079"/>
                  <a:pt x="1242904" y="1913018"/>
                  <a:pt x="1240720" y="1918616"/>
                </a:cubicBezTo>
                <a:cubicBezTo>
                  <a:pt x="1238535" y="1924213"/>
                  <a:pt x="1237033" y="1929333"/>
                  <a:pt x="1236214" y="1933975"/>
                </a:cubicBezTo>
                <a:cubicBezTo>
                  <a:pt x="1235122" y="1939163"/>
                  <a:pt x="1234849" y="1944078"/>
                  <a:pt x="1235395" y="1948720"/>
                </a:cubicBezTo>
                <a:cubicBezTo>
                  <a:pt x="1235941" y="1955000"/>
                  <a:pt x="1237852" y="1960597"/>
                  <a:pt x="1241129" y="1965512"/>
                </a:cubicBezTo>
                <a:cubicBezTo>
                  <a:pt x="1244133" y="1969608"/>
                  <a:pt x="1248570" y="1973362"/>
                  <a:pt x="1254440" y="1976775"/>
                </a:cubicBezTo>
                <a:cubicBezTo>
                  <a:pt x="1260311" y="1980189"/>
                  <a:pt x="1268844" y="1981895"/>
                  <a:pt x="1280039" y="1981895"/>
                </a:cubicBezTo>
                <a:cubicBezTo>
                  <a:pt x="1286592" y="1981622"/>
                  <a:pt x="1293009" y="1980393"/>
                  <a:pt x="1299289" y="1978209"/>
                </a:cubicBezTo>
                <a:cubicBezTo>
                  <a:pt x="1304750" y="1976298"/>
                  <a:pt x="1310279" y="1973294"/>
                  <a:pt x="1315877" y="1969198"/>
                </a:cubicBezTo>
                <a:lnTo>
                  <a:pt x="1320212" y="1965005"/>
                </a:lnTo>
                <a:lnTo>
                  <a:pt x="1335693" y="1977390"/>
                </a:lnTo>
                <a:cubicBezTo>
                  <a:pt x="1342793" y="1980666"/>
                  <a:pt x="1349346" y="1982236"/>
                  <a:pt x="1355353" y="1982100"/>
                </a:cubicBezTo>
                <a:cubicBezTo>
                  <a:pt x="1361360" y="1981963"/>
                  <a:pt x="1366548" y="1981213"/>
                  <a:pt x="1370917" y="1979847"/>
                </a:cubicBezTo>
                <a:cubicBezTo>
                  <a:pt x="1375832" y="1978209"/>
                  <a:pt x="1380474" y="1975615"/>
                  <a:pt x="1384842" y="1972065"/>
                </a:cubicBezTo>
                <a:lnTo>
                  <a:pt x="1406524" y="1952718"/>
                </a:lnTo>
                <a:lnTo>
                  <a:pt x="1413022" y="1963259"/>
                </a:lnTo>
                <a:cubicBezTo>
                  <a:pt x="1417527" y="1967765"/>
                  <a:pt x="1422647" y="1971588"/>
                  <a:pt x="1428381" y="1974728"/>
                </a:cubicBezTo>
                <a:cubicBezTo>
                  <a:pt x="1434115" y="1977868"/>
                  <a:pt x="1438894" y="1979711"/>
                  <a:pt x="1442716" y="1980257"/>
                </a:cubicBezTo>
                <a:cubicBezTo>
                  <a:pt x="1453911" y="1982441"/>
                  <a:pt x="1464424" y="1983260"/>
                  <a:pt x="1474254" y="1982714"/>
                </a:cubicBezTo>
                <a:cubicBezTo>
                  <a:pt x="1482718" y="1982168"/>
                  <a:pt x="1491183" y="1980393"/>
                  <a:pt x="1499647" y="1977390"/>
                </a:cubicBezTo>
                <a:cubicBezTo>
                  <a:pt x="1508112" y="1974386"/>
                  <a:pt x="1514392" y="1968789"/>
                  <a:pt x="1518488" y="1960597"/>
                </a:cubicBezTo>
                <a:cubicBezTo>
                  <a:pt x="1520126" y="1957594"/>
                  <a:pt x="1521082" y="1954181"/>
                  <a:pt x="1521355" y="1950358"/>
                </a:cubicBezTo>
                <a:cubicBezTo>
                  <a:pt x="1521628" y="1947081"/>
                  <a:pt x="1521218" y="1943054"/>
                  <a:pt x="1520126" y="1938275"/>
                </a:cubicBezTo>
                <a:cubicBezTo>
                  <a:pt x="1519034" y="1933497"/>
                  <a:pt x="1516440" y="1927968"/>
                  <a:pt x="1512344" y="1921688"/>
                </a:cubicBezTo>
                <a:cubicBezTo>
                  <a:pt x="1510979" y="1919503"/>
                  <a:pt x="1509067" y="1916978"/>
                  <a:pt x="1506610" y="1914110"/>
                </a:cubicBezTo>
                <a:cubicBezTo>
                  <a:pt x="1504153" y="1911243"/>
                  <a:pt x="1501695" y="1908445"/>
                  <a:pt x="1499237" y="1905714"/>
                </a:cubicBezTo>
                <a:cubicBezTo>
                  <a:pt x="1496234" y="1902711"/>
                  <a:pt x="1493231" y="1899434"/>
                  <a:pt x="1490227" y="1895884"/>
                </a:cubicBezTo>
                <a:cubicBezTo>
                  <a:pt x="1484766" y="1890696"/>
                  <a:pt x="1480943" y="1886328"/>
                  <a:pt x="1478759" y="1882778"/>
                </a:cubicBezTo>
                <a:cubicBezTo>
                  <a:pt x="1476574" y="1879228"/>
                  <a:pt x="1475209" y="1876361"/>
                  <a:pt x="1474663" y="1874177"/>
                </a:cubicBezTo>
                <a:cubicBezTo>
                  <a:pt x="1473844" y="1871719"/>
                  <a:pt x="1474117" y="1869808"/>
                  <a:pt x="1475482" y="1868443"/>
                </a:cubicBezTo>
                <a:cubicBezTo>
                  <a:pt x="1476574" y="1865712"/>
                  <a:pt x="1478349" y="1863255"/>
                  <a:pt x="1480807" y="1861071"/>
                </a:cubicBezTo>
                <a:cubicBezTo>
                  <a:pt x="1482991" y="1859159"/>
                  <a:pt x="1485926" y="1857453"/>
                  <a:pt x="1489612" y="1855951"/>
                </a:cubicBezTo>
                <a:cubicBezTo>
                  <a:pt x="1493299" y="1854449"/>
                  <a:pt x="1498009" y="1853562"/>
                  <a:pt x="1503743" y="1853289"/>
                </a:cubicBezTo>
                <a:cubicBezTo>
                  <a:pt x="1508931" y="1853016"/>
                  <a:pt x="1513027" y="1853357"/>
                  <a:pt x="1516030" y="1854313"/>
                </a:cubicBezTo>
                <a:cubicBezTo>
                  <a:pt x="1519034" y="1855268"/>
                  <a:pt x="1521355" y="1856429"/>
                  <a:pt x="1522993" y="1857794"/>
                </a:cubicBezTo>
                <a:cubicBezTo>
                  <a:pt x="1524904" y="1859159"/>
                  <a:pt x="1526133" y="1860934"/>
                  <a:pt x="1526679" y="1863118"/>
                </a:cubicBezTo>
                <a:cubicBezTo>
                  <a:pt x="1519034" y="1862572"/>
                  <a:pt x="1513846" y="1863118"/>
                  <a:pt x="1511115" y="1864757"/>
                </a:cubicBezTo>
                <a:cubicBezTo>
                  <a:pt x="1508385" y="1866395"/>
                  <a:pt x="1506474" y="1867897"/>
                  <a:pt x="1505381" y="1869262"/>
                </a:cubicBezTo>
                <a:cubicBezTo>
                  <a:pt x="1502378" y="1873904"/>
                  <a:pt x="1501490" y="1879024"/>
                  <a:pt x="1502719" y="1884621"/>
                </a:cubicBezTo>
                <a:cubicBezTo>
                  <a:pt x="1503948" y="1890219"/>
                  <a:pt x="1507293" y="1894656"/>
                  <a:pt x="1512753" y="1897932"/>
                </a:cubicBezTo>
                <a:cubicBezTo>
                  <a:pt x="1515484" y="1899571"/>
                  <a:pt x="1518488" y="1900663"/>
                  <a:pt x="1521764" y="1901209"/>
                </a:cubicBezTo>
                <a:cubicBezTo>
                  <a:pt x="1525041" y="1901755"/>
                  <a:pt x="1528113" y="1901823"/>
                  <a:pt x="1530980" y="1901414"/>
                </a:cubicBezTo>
                <a:cubicBezTo>
                  <a:pt x="1533847" y="1901004"/>
                  <a:pt x="1536441" y="1900048"/>
                  <a:pt x="1538762" y="1898547"/>
                </a:cubicBezTo>
                <a:cubicBezTo>
                  <a:pt x="1541083" y="1897045"/>
                  <a:pt x="1542789" y="1895065"/>
                  <a:pt x="1543881" y="1892608"/>
                </a:cubicBezTo>
                <a:cubicBezTo>
                  <a:pt x="1547704" y="1883051"/>
                  <a:pt x="1548318" y="1874928"/>
                  <a:pt x="1545724" y="1868238"/>
                </a:cubicBezTo>
                <a:cubicBezTo>
                  <a:pt x="1543130" y="1861548"/>
                  <a:pt x="1538557" y="1856156"/>
                  <a:pt x="1532004" y="1852060"/>
                </a:cubicBezTo>
                <a:cubicBezTo>
                  <a:pt x="1525450" y="1847964"/>
                  <a:pt x="1517600" y="1845165"/>
                  <a:pt x="1508453" y="1843664"/>
                </a:cubicBezTo>
                <a:cubicBezTo>
                  <a:pt x="1499306" y="1842162"/>
                  <a:pt x="1490159" y="1841957"/>
                  <a:pt x="1481012" y="1843049"/>
                </a:cubicBezTo>
                <a:cubicBezTo>
                  <a:pt x="1471864" y="1844141"/>
                  <a:pt x="1463536" y="1846462"/>
                  <a:pt x="1456027" y="1850012"/>
                </a:cubicBezTo>
                <a:cubicBezTo>
                  <a:pt x="1448518" y="1853562"/>
                  <a:pt x="1443126" y="1858340"/>
                  <a:pt x="1439849" y="1864347"/>
                </a:cubicBezTo>
                <a:cubicBezTo>
                  <a:pt x="1437392" y="1868170"/>
                  <a:pt x="1436027" y="1872402"/>
                  <a:pt x="1435753" y="1877044"/>
                </a:cubicBezTo>
                <a:cubicBezTo>
                  <a:pt x="1435480" y="1881140"/>
                  <a:pt x="1436163" y="1885918"/>
                  <a:pt x="1437801" y="1891379"/>
                </a:cubicBezTo>
                <a:cubicBezTo>
                  <a:pt x="1439440" y="1896840"/>
                  <a:pt x="1443126" y="1903120"/>
                  <a:pt x="1448860" y="1910220"/>
                </a:cubicBezTo>
                <a:cubicBezTo>
                  <a:pt x="1452683" y="1914861"/>
                  <a:pt x="1456437" y="1919162"/>
                  <a:pt x="1460123" y="1923121"/>
                </a:cubicBezTo>
                <a:cubicBezTo>
                  <a:pt x="1463809" y="1927080"/>
                  <a:pt x="1467564" y="1931381"/>
                  <a:pt x="1471386" y="1936023"/>
                </a:cubicBezTo>
                <a:cubicBezTo>
                  <a:pt x="1473844" y="1939026"/>
                  <a:pt x="1475619" y="1941825"/>
                  <a:pt x="1476711" y="1944419"/>
                </a:cubicBezTo>
                <a:cubicBezTo>
                  <a:pt x="1477803" y="1947013"/>
                  <a:pt x="1478622" y="1949402"/>
                  <a:pt x="1479168" y="1951587"/>
                </a:cubicBezTo>
                <a:cubicBezTo>
                  <a:pt x="1479714" y="1954044"/>
                  <a:pt x="1479714" y="1956365"/>
                  <a:pt x="1479168" y="1958549"/>
                </a:cubicBezTo>
                <a:cubicBezTo>
                  <a:pt x="1478349" y="1961553"/>
                  <a:pt x="1476984" y="1964283"/>
                  <a:pt x="1475073" y="1966741"/>
                </a:cubicBezTo>
                <a:cubicBezTo>
                  <a:pt x="1473161" y="1968925"/>
                  <a:pt x="1470567" y="1970768"/>
                  <a:pt x="1467291" y="1972270"/>
                </a:cubicBezTo>
                <a:cubicBezTo>
                  <a:pt x="1464014" y="1973772"/>
                  <a:pt x="1459509" y="1974250"/>
                  <a:pt x="1453775" y="1973704"/>
                </a:cubicBezTo>
                <a:cubicBezTo>
                  <a:pt x="1448860" y="1973431"/>
                  <a:pt x="1444628" y="1972816"/>
                  <a:pt x="1441078" y="1971861"/>
                </a:cubicBezTo>
                <a:cubicBezTo>
                  <a:pt x="1437528" y="1970905"/>
                  <a:pt x="1434661" y="1969881"/>
                  <a:pt x="1432477" y="1968789"/>
                </a:cubicBezTo>
                <a:cubicBezTo>
                  <a:pt x="1429746" y="1967697"/>
                  <a:pt x="1427562" y="1966468"/>
                  <a:pt x="1425924" y="1965103"/>
                </a:cubicBezTo>
                <a:cubicBezTo>
                  <a:pt x="1429746" y="1965376"/>
                  <a:pt x="1432750" y="1965239"/>
                  <a:pt x="1434934" y="1964693"/>
                </a:cubicBezTo>
                <a:cubicBezTo>
                  <a:pt x="1437119" y="1964147"/>
                  <a:pt x="1438825" y="1963396"/>
                  <a:pt x="1440054" y="1962440"/>
                </a:cubicBezTo>
                <a:cubicBezTo>
                  <a:pt x="1441283" y="1961485"/>
                  <a:pt x="1442170" y="1960529"/>
                  <a:pt x="1442716" y="1959573"/>
                </a:cubicBezTo>
                <a:cubicBezTo>
                  <a:pt x="1443262" y="1958618"/>
                  <a:pt x="1443808" y="1957730"/>
                  <a:pt x="1444354" y="1956911"/>
                </a:cubicBezTo>
                <a:cubicBezTo>
                  <a:pt x="1447358" y="1952269"/>
                  <a:pt x="1447973" y="1947559"/>
                  <a:pt x="1446198" y="1942781"/>
                </a:cubicBezTo>
                <a:cubicBezTo>
                  <a:pt x="1444423" y="1938002"/>
                  <a:pt x="1440805" y="1934111"/>
                  <a:pt x="1435344" y="1931108"/>
                </a:cubicBezTo>
                <a:cubicBezTo>
                  <a:pt x="1429883" y="1927831"/>
                  <a:pt x="1424763" y="1926398"/>
                  <a:pt x="1419985" y="1926807"/>
                </a:cubicBezTo>
                <a:cubicBezTo>
                  <a:pt x="1415206" y="1927217"/>
                  <a:pt x="1411315" y="1929060"/>
                  <a:pt x="1408312" y="1932337"/>
                </a:cubicBezTo>
                <a:lnTo>
                  <a:pt x="1406396" y="1939129"/>
                </a:lnTo>
                <a:lnTo>
                  <a:pt x="1404911" y="1940119"/>
                </a:lnTo>
                <a:cubicBezTo>
                  <a:pt x="1395901" y="1949675"/>
                  <a:pt x="1388256" y="1956570"/>
                  <a:pt x="1381975" y="1960802"/>
                </a:cubicBezTo>
                <a:cubicBezTo>
                  <a:pt x="1375695" y="1965034"/>
                  <a:pt x="1370644" y="1967833"/>
                  <a:pt x="1366821" y="1969198"/>
                </a:cubicBezTo>
                <a:cubicBezTo>
                  <a:pt x="1362179" y="1970564"/>
                  <a:pt x="1358630" y="1970700"/>
                  <a:pt x="1356172" y="1969608"/>
                </a:cubicBezTo>
                <a:cubicBezTo>
                  <a:pt x="1353988" y="1968243"/>
                  <a:pt x="1353442" y="1965103"/>
                  <a:pt x="1354534" y="1960188"/>
                </a:cubicBezTo>
                <a:cubicBezTo>
                  <a:pt x="1355626" y="1955273"/>
                  <a:pt x="1357401" y="1950085"/>
                  <a:pt x="1359858" y="1944624"/>
                </a:cubicBezTo>
                <a:cubicBezTo>
                  <a:pt x="1362589" y="1938344"/>
                  <a:pt x="1366138" y="1931517"/>
                  <a:pt x="1370507" y="1924145"/>
                </a:cubicBezTo>
                <a:lnTo>
                  <a:pt x="1420475" y="1834858"/>
                </a:lnTo>
                <a:lnTo>
                  <a:pt x="1455289" y="1834858"/>
                </a:lnTo>
                <a:cubicBezTo>
                  <a:pt x="1456108" y="1834858"/>
                  <a:pt x="1456791" y="1834175"/>
                  <a:pt x="1457337" y="1832810"/>
                </a:cubicBezTo>
                <a:cubicBezTo>
                  <a:pt x="1457610" y="1831991"/>
                  <a:pt x="1457747" y="1831172"/>
                  <a:pt x="1457747" y="1830352"/>
                </a:cubicBezTo>
                <a:cubicBezTo>
                  <a:pt x="1457747" y="1828987"/>
                  <a:pt x="1457610" y="1828031"/>
                  <a:pt x="1457337" y="1827485"/>
                </a:cubicBezTo>
                <a:cubicBezTo>
                  <a:pt x="1457064" y="1826939"/>
                  <a:pt x="1456791" y="1826393"/>
                  <a:pt x="1456518" y="1825847"/>
                </a:cubicBezTo>
                <a:cubicBezTo>
                  <a:pt x="1455972" y="1825301"/>
                  <a:pt x="1455562" y="1825028"/>
                  <a:pt x="1455289" y="1825028"/>
                </a:cubicBezTo>
                <a:lnTo>
                  <a:pt x="1426209" y="1825028"/>
                </a:lnTo>
                <a:lnTo>
                  <a:pt x="1445460" y="1790624"/>
                </a:lnTo>
                <a:cubicBezTo>
                  <a:pt x="1445732" y="1789531"/>
                  <a:pt x="1446005" y="1788439"/>
                  <a:pt x="1446279" y="1787347"/>
                </a:cubicBezTo>
                <a:cubicBezTo>
                  <a:pt x="1446825" y="1784890"/>
                  <a:pt x="1446688" y="1782978"/>
                  <a:pt x="1445869" y="1781613"/>
                </a:cubicBezTo>
                <a:cubicBezTo>
                  <a:pt x="1445323" y="1780794"/>
                  <a:pt x="1444709" y="1780248"/>
                  <a:pt x="1444026" y="1779975"/>
                </a:cubicBezTo>
                <a:cubicBezTo>
                  <a:pt x="1443343" y="1779702"/>
                  <a:pt x="1442729" y="1779429"/>
                  <a:pt x="1442183" y="1779156"/>
                </a:cubicBezTo>
                <a:cubicBezTo>
                  <a:pt x="1441364" y="1778882"/>
                  <a:pt x="1440818" y="1778746"/>
                  <a:pt x="1440544" y="1778746"/>
                </a:cubicBezTo>
                <a:lnTo>
                  <a:pt x="1393853" y="1778746"/>
                </a:lnTo>
                <a:lnTo>
                  <a:pt x="1368050" y="1825028"/>
                </a:lnTo>
                <a:lnTo>
                  <a:pt x="1336103" y="1825028"/>
                </a:lnTo>
                <a:cubicBezTo>
                  <a:pt x="1335557" y="1825028"/>
                  <a:pt x="1335147" y="1825301"/>
                  <a:pt x="1334874" y="1825847"/>
                </a:cubicBezTo>
                <a:cubicBezTo>
                  <a:pt x="1334055" y="1826666"/>
                  <a:pt x="1333645" y="1828168"/>
                  <a:pt x="1333645" y="1830352"/>
                </a:cubicBezTo>
                <a:cubicBezTo>
                  <a:pt x="1333645" y="1831172"/>
                  <a:pt x="1333782" y="1831991"/>
                  <a:pt x="1334055" y="1832810"/>
                </a:cubicBezTo>
                <a:cubicBezTo>
                  <a:pt x="1334601" y="1834175"/>
                  <a:pt x="1335284" y="1834858"/>
                  <a:pt x="1336103" y="1834858"/>
                </a:cubicBezTo>
                <a:lnTo>
                  <a:pt x="1362725" y="1834858"/>
                </a:lnTo>
                <a:lnTo>
                  <a:pt x="1313986" y="1922916"/>
                </a:lnTo>
                <a:cubicBezTo>
                  <a:pt x="1310163" y="1932473"/>
                  <a:pt x="1309139" y="1940596"/>
                  <a:pt x="1310914" y="1947286"/>
                </a:cubicBezTo>
                <a:lnTo>
                  <a:pt x="1315144" y="1955849"/>
                </a:lnTo>
                <a:lnTo>
                  <a:pt x="1309938" y="1961826"/>
                </a:lnTo>
                <a:cubicBezTo>
                  <a:pt x="1306388" y="1964830"/>
                  <a:pt x="1302156" y="1967355"/>
                  <a:pt x="1297241" y="1969403"/>
                </a:cubicBezTo>
                <a:cubicBezTo>
                  <a:pt x="1292326" y="1971451"/>
                  <a:pt x="1287138" y="1971792"/>
                  <a:pt x="1281677" y="1970427"/>
                </a:cubicBezTo>
                <a:cubicBezTo>
                  <a:pt x="1279766" y="1969062"/>
                  <a:pt x="1278400" y="1967287"/>
                  <a:pt x="1277581" y="1965103"/>
                </a:cubicBezTo>
                <a:cubicBezTo>
                  <a:pt x="1277035" y="1963191"/>
                  <a:pt x="1276967" y="1960802"/>
                  <a:pt x="1277376" y="1957935"/>
                </a:cubicBezTo>
                <a:cubicBezTo>
                  <a:pt x="1277786" y="1955068"/>
                  <a:pt x="1279629" y="1951450"/>
                  <a:pt x="1282906" y="1947081"/>
                </a:cubicBezTo>
                <a:cubicBezTo>
                  <a:pt x="1285363" y="1943805"/>
                  <a:pt x="1288025" y="1939572"/>
                  <a:pt x="1290892" y="1934384"/>
                </a:cubicBezTo>
                <a:cubicBezTo>
                  <a:pt x="1293759" y="1929196"/>
                  <a:pt x="1296558" y="1924282"/>
                  <a:pt x="1299289" y="1919640"/>
                </a:cubicBezTo>
                <a:cubicBezTo>
                  <a:pt x="1302292" y="1914179"/>
                  <a:pt x="1305296" y="1908445"/>
                  <a:pt x="1308299" y="1902438"/>
                </a:cubicBezTo>
                <a:cubicBezTo>
                  <a:pt x="1312122" y="1893154"/>
                  <a:pt x="1313146" y="1885099"/>
                  <a:pt x="1311371" y="1878273"/>
                </a:cubicBezTo>
                <a:cubicBezTo>
                  <a:pt x="1309596" y="1871446"/>
                  <a:pt x="1306798" y="1865712"/>
                  <a:pt x="1302975" y="1861071"/>
                </a:cubicBezTo>
                <a:cubicBezTo>
                  <a:pt x="1298606" y="1855883"/>
                  <a:pt x="1293145" y="1851514"/>
                  <a:pt x="1286592" y="1847964"/>
                </a:cubicBezTo>
                <a:cubicBezTo>
                  <a:pt x="1280312" y="1844141"/>
                  <a:pt x="1274305" y="1842367"/>
                  <a:pt x="1268571" y="1842640"/>
                </a:cubicBezTo>
                <a:cubicBezTo>
                  <a:pt x="1262837" y="1842913"/>
                  <a:pt x="1257649" y="1843868"/>
                  <a:pt x="1253007" y="1845507"/>
                </a:cubicBezTo>
                <a:cubicBezTo>
                  <a:pt x="1247546" y="1847418"/>
                  <a:pt x="1242358" y="1850285"/>
                  <a:pt x="1237443" y="1854108"/>
                </a:cubicBezTo>
                <a:lnTo>
                  <a:pt x="1211640" y="1875815"/>
                </a:lnTo>
                <a:cubicBezTo>
                  <a:pt x="1210274" y="1871173"/>
                  <a:pt x="1208295" y="1867078"/>
                  <a:pt x="1205701" y="1863528"/>
                </a:cubicBezTo>
                <a:cubicBezTo>
                  <a:pt x="1203107" y="1859978"/>
                  <a:pt x="1200445" y="1857111"/>
                  <a:pt x="1197714" y="1854927"/>
                </a:cubicBezTo>
                <a:cubicBezTo>
                  <a:pt x="1194711" y="1852196"/>
                  <a:pt x="1191297" y="1849875"/>
                  <a:pt x="1187475" y="1847964"/>
                </a:cubicBezTo>
                <a:cubicBezTo>
                  <a:pt x="1180102" y="1845234"/>
                  <a:pt x="1174641" y="1844005"/>
                  <a:pt x="1171092" y="1844278"/>
                </a:cubicBezTo>
                <a:cubicBezTo>
                  <a:pt x="1167542" y="1844551"/>
                  <a:pt x="1165221" y="1845438"/>
                  <a:pt x="1164129" y="1846940"/>
                </a:cubicBezTo>
                <a:cubicBezTo>
                  <a:pt x="1163037" y="1848442"/>
                  <a:pt x="1162969" y="1850149"/>
                  <a:pt x="1163924" y="1852060"/>
                </a:cubicBezTo>
                <a:cubicBezTo>
                  <a:pt x="1164880" y="1853971"/>
                  <a:pt x="1166040" y="1855200"/>
                  <a:pt x="1167406" y="1855746"/>
                </a:cubicBezTo>
                <a:cubicBezTo>
                  <a:pt x="1169590" y="1857384"/>
                  <a:pt x="1170068" y="1860593"/>
                  <a:pt x="1168839" y="1865371"/>
                </a:cubicBezTo>
                <a:cubicBezTo>
                  <a:pt x="1167610" y="1870149"/>
                  <a:pt x="1165904" y="1875269"/>
                  <a:pt x="1163719" y="1880730"/>
                </a:cubicBezTo>
                <a:cubicBezTo>
                  <a:pt x="1160716" y="1887010"/>
                  <a:pt x="1157166" y="1893700"/>
                  <a:pt x="1153070" y="1900799"/>
                </a:cubicBezTo>
                <a:lnTo>
                  <a:pt x="1126752" y="1947746"/>
                </a:lnTo>
                <a:lnTo>
                  <a:pt x="1121205" y="1951791"/>
                </a:lnTo>
                <a:cubicBezTo>
                  <a:pt x="1109873" y="1958208"/>
                  <a:pt x="1099429" y="1962645"/>
                  <a:pt x="1089872" y="1965103"/>
                </a:cubicBezTo>
                <a:cubicBezTo>
                  <a:pt x="1078677" y="1968106"/>
                  <a:pt x="1067755" y="1969198"/>
                  <a:pt x="1057106" y="1968379"/>
                </a:cubicBezTo>
                <a:cubicBezTo>
                  <a:pt x="1052464" y="1967287"/>
                  <a:pt x="1049529" y="1965307"/>
                  <a:pt x="1048300" y="1962440"/>
                </a:cubicBezTo>
                <a:cubicBezTo>
                  <a:pt x="1047072" y="1959573"/>
                  <a:pt x="1046730" y="1956638"/>
                  <a:pt x="1047276" y="1953634"/>
                </a:cubicBezTo>
                <a:cubicBezTo>
                  <a:pt x="1047822" y="1950085"/>
                  <a:pt x="1049051" y="1946126"/>
                  <a:pt x="1050963" y="1941757"/>
                </a:cubicBezTo>
                <a:lnTo>
                  <a:pt x="1066526" y="1915954"/>
                </a:lnTo>
                <a:cubicBezTo>
                  <a:pt x="1069803" y="1915954"/>
                  <a:pt x="1073694" y="1915817"/>
                  <a:pt x="1078199" y="1915544"/>
                </a:cubicBezTo>
                <a:cubicBezTo>
                  <a:pt x="1082705" y="1915271"/>
                  <a:pt x="1087483" y="1914930"/>
                  <a:pt x="1092534" y="1914520"/>
                </a:cubicBezTo>
                <a:cubicBezTo>
                  <a:pt x="1097586" y="1914110"/>
                  <a:pt x="1102501" y="1913496"/>
                  <a:pt x="1107279" y="1912677"/>
                </a:cubicBezTo>
                <a:cubicBezTo>
                  <a:pt x="1112057" y="1911858"/>
                  <a:pt x="1116358" y="1910902"/>
                  <a:pt x="1120181" y="1909810"/>
                </a:cubicBezTo>
                <a:cubicBezTo>
                  <a:pt x="1125369" y="1908172"/>
                  <a:pt x="1130147" y="1905714"/>
                  <a:pt x="1134516" y="1902438"/>
                </a:cubicBezTo>
                <a:cubicBezTo>
                  <a:pt x="1138338" y="1899434"/>
                  <a:pt x="1141752" y="1895407"/>
                  <a:pt x="1144755" y="1890355"/>
                </a:cubicBezTo>
                <a:cubicBezTo>
                  <a:pt x="1147759" y="1885304"/>
                  <a:pt x="1149260" y="1878682"/>
                  <a:pt x="1149260" y="1870491"/>
                </a:cubicBezTo>
                <a:cubicBezTo>
                  <a:pt x="1148987" y="1865303"/>
                  <a:pt x="1147076" y="1860661"/>
                  <a:pt x="1143526" y="1856565"/>
                </a:cubicBezTo>
                <a:cubicBezTo>
                  <a:pt x="1140523" y="1853016"/>
                  <a:pt x="1135403" y="1849739"/>
                  <a:pt x="1128167" y="1846735"/>
                </a:cubicBezTo>
                <a:cubicBezTo>
                  <a:pt x="1120932" y="1843732"/>
                  <a:pt x="1110351" y="1842230"/>
                  <a:pt x="1096425" y="1842230"/>
                </a:cubicBezTo>
                <a:cubicBezTo>
                  <a:pt x="1086322" y="1842503"/>
                  <a:pt x="1076493" y="1844551"/>
                  <a:pt x="1066936" y="1848374"/>
                </a:cubicBezTo>
                <a:cubicBezTo>
                  <a:pt x="1058745" y="1851650"/>
                  <a:pt x="1050212" y="1856975"/>
                  <a:pt x="1041338" y="1864347"/>
                </a:cubicBezTo>
                <a:cubicBezTo>
                  <a:pt x="1032463" y="1871719"/>
                  <a:pt x="1025023" y="1882505"/>
                  <a:pt x="1019016" y="1896704"/>
                </a:cubicBezTo>
                <a:cubicBezTo>
                  <a:pt x="1013009" y="1912540"/>
                  <a:pt x="1010142" y="1926603"/>
                  <a:pt x="1010415" y="1938890"/>
                </a:cubicBezTo>
                <a:lnTo>
                  <a:pt x="1011075" y="1943390"/>
                </a:lnTo>
                <a:lnTo>
                  <a:pt x="1001894" y="1952457"/>
                </a:lnTo>
                <a:cubicBezTo>
                  <a:pt x="998072" y="1955904"/>
                  <a:pt x="994590" y="1958686"/>
                  <a:pt x="991450" y="1960802"/>
                </a:cubicBezTo>
                <a:cubicBezTo>
                  <a:pt x="985170" y="1965034"/>
                  <a:pt x="980119" y="1967833"/>
                  <a:pt x="976296" y="1969198"/>
                </a:cubicBezTo>
                <a:cubicBezTo>
                  <a:pt x="971654" y="1970564"/>
                  <a:pt x="968105" y="1970700"/>
                  <a:pt x="965647" y="1969608"/>
                </a:cubicBezTo>
                <a:cubicBezTo>
                  <a:pt x="963463" y="1968243"/>
                  <a:pt x="962917" y="1965103"/>
                  <a:pt x="964009" y="1960188"/>
                </a:cubicBezTo>
                <a:cubicBezTo>
                  <a:pt x="965101" y="1955273"/>
                  <a:pt x="966876" y="1950085"/>
                  <a:pt x="969333" y="1944624"/>
                </a:cubicBezTo>
                <a:cubicBezTo>
                  <a:pt x="972064" y="1938344"/>
                  <a:pt x="975613" y="1931517"/>
                  <a:pt x="979982" y="1924145"/>
                </a:cubicBezTo>
                <a:lnTo>
                  <a:pt x="1029950" y="1834858"/>
                </a:lnTo>
                <a:lnTo>
                  <a:pt x="1064764" y="1834858"/>
                </a:lnTo>
                <a:cubicBezTo>
                  <a:pt x="1065584" y="1834858"/>
                  <a:pt x="1066266" y="1834175"/>
                  <a:pt x="1066812" y="1832810"/>
                </a:cubicBezTo>
                <a:cubicBezTo>
                  <a:pt x="1067085" y="1831991"/>
                  <a:pt x="1067222" y="1831172"/>
                  <a:pt x="1067222" y="1830352"/>
                </a:cubicBezTo>
                <a:cubicBezTo>
                  <a:pt x="1067222" y="1828987"/>
                  <a:pt x="1067085" y="1828031"/>
                  <a:pt x="1066812" y="1827485"/>
                </a:cubicBezTo>
                <a:cubicBezTo>
                  <a:pt x="1066539" y="1826939"/>
                  <a:pt x="1066266" y="1826393"/>
                  <a:pt x="1065993" y="1825847"/>
                </a:cubicBezTo>
                <a:cubicBezTo>
                  <a:pt x="1065447" y="1825301"/>
                  <a:pt x="1065037" y="1825028"/>
                  <a:pt x="1064764" y="1825028"/>
                </a:cubicBezTo>
                <a:lnTo>
                  <a:pt x="1035684" y="1825028"/>
                </a:lnTo>
                <a:lnTo>
                  <a:pt x="1054935" y="1790624"/>
                </a:lnTo>
                <a:cubicBezTo>
                  <a:pt x="1055208" y="1789531"/>
                  <a:pt x="1055481" y="1788439"/>
                  <a:pt x="1055754" y="1787347"/>
                </a:cubicBezTo>
                <a:cubicBezTo>
                  <a:pt x="1056300" y="1784890"/>
                  <a:pt x="1056163" y="1782978"/>
                  <a:pt x="1055344" y="1781613"/>
                </a:cubicBezTo>
                <a:cubicBezTo>
                  <a:pt x="1054798" y="1780794"/>
                  <a:pt x="1054184" y="1780248"/>
                  <a:pt x="1053501" y="1779975"/>
                </a:cubicBezTo>
                <a:cubicBezTo>
                  <a:pt x="1052818" y="1779702"/>
                  <a:pt x="1052204" y="1779429"/>
                  <a:pt x="1051658" y="1779156"/>
                </a:cubicBezTo>
                <a:cubicBezTo>
                  <a:pt x="1050839" y="1778882"/>
                  <a:pt x="1050293" y="1778746"/>
                  <a:pt x="1050020" y="1778746"/>
                </a:cubicBezTo>
                <a:lnTo>
                  <a:pt x="1003328" y="1778746"/>
                </a:lnTo>
                <a:close/>
                <a:moveTo>
                  <a:pt x="603040" y="1691097"/>
                </a:moveTo>
                <a:cubicBezTo>
                  <a:pt x="579285" y="1690278"/>
                  <a:pt x="556485" y="1694373"/>
                  <a:pt x="534641" y="1703384"/>
                </a:cubicBezTo>
                <a:cubicBezTo>
                  <a:pt x="525357" y="1707480"/>
                  <a:pt x="515800" y="1712804"/>
                  <a:pt x="505971" y="1719358"/>
                </a:cubicBezTo>
                <a:cubicBezTo>
                  <a:pt x="496141" y="1725911"/>
                  <a:pt x="486652" y="1734239"/>
                  <a:pt x="477505" y="1744342"/>
                </a:cubicBezTo>
                <a:cubicBezTo>
                  <a:pt x="468358" y="1754444"/>
                  <a:pt x="459825" y="1766595"/>
                  <a:pt x="451907" y="1780794"/>
                </a:cubicBezTo>
                <a:cubicBezTo>
                  <a:pt x="443988" y="1794992"/>
                  <a:pt x="437162" y="1811648"/>
                  <a:pt x="431428" y="1830762"/>
                </a:cubicBezTo>
                <a:cubicBezTo>
                  <a:pt x="424056" y="1859432"/>
                  <a:pt x="421462" y="1884962"/>
                  <a:pt x="423646" y="1907352"/>
                </a:cubicBezTo>
                <a:cubicBezTo>
                  <a:pt x="424465" y="1916909"/>
                  <a:pt x="426445" y="1926261"/>
                  <a:pt x="429585" y="1935408"/>
                </a:cubicBezTo>
                <a:cubicBezTo>
                  <a:pt x="432725" y="1944556"/>
                  <a:pt x="437435" y="1952679"/>
                  <a:pt x="443715" y="1959778"/>
                </a:cubicBezTo>
                <a:cubicBezTo>
                  <a:pt x="449995" y="1966877"/>
                  <a:pt x="458187" y="1972611"/>
                  <a:pt x="468290" y="1976980"/>
                </a:cubicBezTo>
                <a:cubicBezTo>
                  <a:pt x="478393" y="1981349"/>
                  <a:pt x="490953" y="1983533"/>
                  <a:pt x="505971" y="1983533"/>
                </a:cubicBezTo>
                <a:cubicBezTo>
                  <a:pt x="516893" y="1984080"/>
                  <a:pt x="527815" y="1982987"/>
                  <a:pt x="538737" y="1980257"/>
                </a:cubicBezTo>
                <a:cubicBezTo>
                  <a:pt x="548293" y="1978072"/>
                  <a:pt x="558396" y="1974045"/>
                  <a:pt x="569045" y="1968174"/>
                </a:cubicBezTo>
                <a:cubicBezTo>
                  <a:pt x="574370" y="1965239"/>
                  <a:pt x="579524" y="1961570"/>
                  <a:pt x="584507" y="1957167"/>
                </a:cubicBezTo>
                <a:lnTo>
                  <a:pt x="591419" y="1949789"/>
                </a:lnTo>
                <a:lnTo>
                  <a:pt x="591724" y="1951382"/>
                </a:lnTo>
                <a:cubicBezTo>
                  <a:pt x="593363" y="1956433"/>
                  <a:pt x="595888" y="1961007"/>
                  <a:pt x="599301" y="1965103"/>
                </a:cubicBezTo>
                <a:cubicBezTo>
                  <a:pt x="602715" y="1969198"/>
                  <a:pt x="607220" y="1972680"/>
                  <a:pt x="612817" y="1975547"/>
                </a:cubicBezTo>
                <a:cubicBezTo>
                  <a:pt x="618415" y="1978414"/>
                  <a:pt x="625309" y="1980257"/>
                  <a:pt x="633501" y="1981076"/>
                </a:cubicBezTo>
                <a:cubicBezTo>
                  <a:pt x="645788" y="1982168"/>
                  <a:pt x="657666" y="1981622"/>
                  <a:pt x="669134" y="1979438"/>
                </a:cubicBezTo>
                <a:cubicBezTo>
                  <a:pt x="678691" y="1977526"/>
                  <a:pt x="688657" y="1973840"/>
                  <a:pt x="699033" y="1968379"/>
                </a:cubicBezTo>
                <a:cubicBezTo>
                  <a:pt x="709409" y="1962918"/>
                  <a:pt x="717873" y="1954181"/>
                  <a:pt x="724426" y="1942166"/>
                </a:cubicBezTo>
                <a:cubicBezTo>
                  <a:pt x="729341" y="1931517"/>
                  <a:pt x="731935" y="1921142"/>
                  <a:pt x="732208" y="1911039"/>
                </a:cubicBezTo>
                <a:cubicBezTo>
                  <a:pt x="732208" y="1906670"/>
                  <a:pt x="731799" y="1902233"/>
                  <a:pt x="730980" y="1897727"/>
                </a:cubicBezTo>
                <a:cubicBezTo>
                  <a:pt x="730161" y="1893222"/>
                  <a:pt x="728522" y="1888785"/>
                  <a:pt x="726065" y="1884416"/>
                </a:cubicBezTo>
                <a:cubicBezTo>
                  <a:pt x="723607" y="1880047"/>
                  <a:pt x="720194" y="1875952"/>
                  <a:pt x="715825" y="1872129"/>
                </a:cubicBezTo>
                <a:cubicBezTo>
                  <a:pt x="711457" y="1868306"/>
                  <a:pt x="705859" y="1864893"/>
                  <a:pt x="699033" y="1861890"/>
                </a:cubicBezTo>
                <a:cubicBezTo>
                  <a:pt x="696575" y="1861071"/>
                  <a:pt x="694527" y="1860524"/>
                  <a:pt x="692889" y="1860251"/>
                </a:cubicBezTo>
                <a:cubicBezTo>
                  <a:pt x="691251" y="1859978"/>
                  <a:pt x="689817" y="1859978"/>
                  <a:pt x="688589" y="1860251"/>
                </a:cubicBezTo>
                <a:cubicBezTo>
                  <a:pt x="687360" y="1860524"/>
                  <a:pt x="686746" y="1861344"/>
                  <a:pt x="686746" y="1862709"/>
                </a:cubicBezTo>
                <a:cubicBezTo>
                  <a:pt x="686746" y="1862982"/>
                  <a:pt x="686746" y="1863528"/>
                  <a:pt x="686746" y="1864347"/>
                </a:cubicBezTo>
                <a:cubicBezTo>
                  <a:pt x="686746" y="1865166"/>
                  <a:pt x="687292" y="1865712"/>
                  <a:pt x="688384" y="1865985"/>
                </a:cubicBezTo>
                <a:cubicBezTo>
                  <a:pt x="690022" y="1865985"/>
                  <a:pt x="691524" y="1866258"/>
                  <a:pt x="692889" y="1866805"/>
                </a:cubicBezTo>
                <a:cubicBezTo>
                  <a:pt x="694255" y="1867351"/>
                  <a:pt x="695415" y="1867965"/>
                  <a:pt x="696371" y="1868648"/>
                </a:cubicBezTo>
                <a:cubicBezTo>
                  <a:pt x="697326" y="1869330"/>
                  <a:pt x="697941" y="1870218"/>
                  <a:pt x="698214" y="1871310"/>
                </a:cubicBezTo>
                <a:cubicBezTo>
                  <a:pt x="698487" y="1872402"/>
                  <a:pt x="698214" y="1874313"/>
                  <a:pt x="697395" y="1877044"/>
                </a:cubicBezTo>
                <a:cubicBezTo>
                  <a:pt x="696848" y="1879228"/>
                  <a:pt x="695688" y="1882505"/>
                  <a:pt x="693913" y="1886874"/>
                </a:cubicBezTo>
                <a:cubicBezTo>
                  <a:pt x="692138" y="1891243"/>
                  <a:pt x="689340" y="1896977"/>
                  <a:pt x="685517" y="1904076"/>
                </a:cubicBezTo>
                <a:cubicBezTo>
                  <a:pt x="684698" y="1905714"/>
                  <a:pt x="682513" y="1909742"/>
                  <a:pt x="678964" y="1916158"/>
                </a:cubicBezTo>
                <a:cubicBezTo>
                  <a:pt x="675414" y="1922575"/>
                  <a:pt x="671728" y="1929401"/>
                  <a:pt x="667905" y="1936637"/>
                </a:cubicBezTo>
                <a:cubicBezTo>
                  <a:pt x="664082" y="1943873"/>
                  <a:pt x="660533" y="1950358"/>
                  <a:pt x="657256" y="1956092"/>
                </a:cubicBezTo>
                <a:cubicBezTo>
                  <a:pt x="653980" y="1961826"/>
                  <a:pt x="652341" y="1964830"/>
                  <a:pt x="652341" y="1965103"/>
                </a:cubicBezTo>
                <a:cubicBezTo>
                  <a:pt x="649884" y="1969744"/>
                  <a:pt x="646471" y="1973089"/>
                  <a:pt x="642102" y="1975137"/>
                </a:cubicBezTo>
                <a:cubicBezTo>
                  <a:pt x="637733" y="1977185"/>
                  <a:pt x="633637" y="1977117"/>
                  <a:pt x="629815" y="1974932"/>
                </a:cubicBezTo>
                <a:cubicBezTo>
                  <a:pt x="625992" y="1972748"/>
                  <a:pt x="623671" y="1969267"/>
                  <a:pt x="622852" y="1964488"/>
                </a:cubicBezTo>
                <a:cubicBezTo>
                  <a:pt x="622033" y="1959710"/>
                  <a:pt x="622852" y="1955000"/>
                  <a:pt x="625309" y="1950358"/>
                </a:cubicBezTo>
                <a:cubicBezTo>
                  <a:pt x="625309" y="1950358"/>
                  <a:pt x="626402" y="1948447"/>
                  <a:pt x="628586" y="1944624"/>
                </a:cubicBezTo>
                <a:cubicBezTo>
                  <a:pt x="630770" y="1940801"/>
                  <a:pt x="633433" y="1936023"/>
                  <a:pt x="636573" y="1930289"/>
                </a:cubicBezTo>
                <a:cubicBezTo>
                  <a:pt x="639713" y="1924555"/>
                  <a:pt x="643126" y="1918206"/>
                  <a:pt x="646812" y="1911243"/>
                </a:cubicBezTo>
                <a:cubicBezTo>
                  <a:pt x="650498" y="1904281"/>
                  <a:pt x="654048" y="1897659"/>
                  <a:pt x="657461" y="1891379"/>
                </a:cubicBezTo>
                <a:cubicBezTo>
                  <a:pt x="660874" y="1885099"/>
                  <a:pt x="663946" y="1879570"/>
                  <a:pt x="666676" y="1874791"/>
                </a:cubicBezTo>
                <a:cubicBezTo>
                  <a:pt x="669407" y="1870013"/>
                  <a:pt x="671182" y="1866805"/>
                  <a:pt x="672001" y="1865166"/>
                </a:cubicBezTo>
                <a:cubicBezTo>
                  <a:pt x="675278" y="1859705"/>
                  <a:pt x="678964" y="1855814"/>
                  <a:pt x="683059" y="1853493"/>
                </a:cubicBezTo>
                <a:cubicBezTo>
                  <a:pt x="687155" y="1851172"/>
                  <a:pt x="690978" y="1849739"/>
                  <a:pt x="694527" y="1849193"/>
                </a:cubicBezTo>
                <a:cubicBezTo>
                  <a:pt x="698623" y="1848647"/>
                  <a:pt x="702856" y="1849056"/>
                  <a:pt x="707224" y="1850422"/>
                </a:cubicBezTo>
                <a:cubicBezTo>
                  <a:pt x="708590" y="1851241"/>
                  <a:pt x="709545" y="1851377"/>
                  <a:pt x="710091" y="1850831"/>
                </a:cubicBezTo>
                <a:lnTo>
                  <a:pt x="710911" y="1850012"/>
                </a:lnTo>
                <a:cubicBezTo>
                  <a:pt x="711457" y="1848647"/>
                  <a:pt x="711593" y="1847828"/>
                  <a:pt x="711320" y="1847555"/>
                </a:cubicBezTo>
                <a:lnTo>
                  <a:pt x="710501" y="1846735"/>
                </a:lnTo>
                <a:cubicBezTo>
                  <a:pt x="708863" y="1845916"/>
                  <a:pt x="706132" y="1845097"/>
                  <a:pt x="702309" y="1844278"/>
                </a:cubicBezTo>
                <a:cubicBezTo>
                  <a:pt x="699033" y="1843732"/>
                  <a:pt x="694459" y="1843254"/>
                  <a:pt x="688589" y="1842844"/>
                </a:cubicBezTo>
                <a:cubicBezTo>
                  <a:pt x="682718" y="1842435"/>
                  <a:pt x="675141" y="1842367"/>
                  <a:pt x="665857" y="1842640"/>
                </a:cubicBezTo>
                <a:cubicBezTo>
                  <a:pt x="656301" y="1843186"/>
                  <a:pt x="647017" y="1845370"/>
                  <a:pt x="638006" y="1849193"/>
                </a:cubicBezTo>
                <a:cubicBezTo>
                  <a:pt x="630088" y="1852469"/>
                  <a:pt x="622033" y="1857862"/>
                  <a:pt x="613841" y="1865371"/>
                </a:cubicBezTo>
                <a:cubicBezTo>
                  <a:pt x="605650" y="1872880"/>
                  <a:pt x="598823" y="1883461"/>
                  <a:pt x="593363" y="1897113"/>
                </a:cubicBezTo>
                <a:cubicBezTo>
                  <a:pt x="589267" y="1911585"/>
                  <a:pt x="587765" y="1924691"/>
                  <a:pt x="588857" y="1936432"/>
                </a:cubicBezTo>
                <a:lnTo>
                  <a:pt x="589406" y="1939295"/>
                </a:lnTo>
                <a:lnTo>
                  <a:pt x="572731" y="1954454"/>
                </a:lnTo>
                <a:cubicBezTo>
                  <a:pt x="565359" y="1959642"/>
                  <a:pt x="556212" y="1964283"/>
                  <a:pt x="545290" y="1968379"/>
                </a:cubicBezTo>
                <a:cubicBezTo>
                  <a:pt x="534368" y="1972475"/>
                  <a:pt x="521807" y="1974523"/>
                  <a:pt x="507609" y="1974523"/>
                </a:cubicBezTo>
                <a:cubicBezTo>
                  <a:pt x="498052" y="1974523"/>
                  <a:pt x="489724" y="1973021"/>
                  <a:pt x="482625" y="1970017"/>
                </a:cubicBezTo>
                <a:cubicBezTo>
                  <a:pt x="479621" y="1968925"/>
                  <a:pt x="476686" y="1967423"/>
                  <a:pt x="473819" y="1965512"/>
                </a:cubicBezTo>
                <a:cubicBezTo>
                  <a:pt x="470952" y="1963601"/>
                  <a:pt x="468563" y="1961212"/>
                  <a:pt x="466651" y="1958345"/>
                </a:cubicBezTo>
                <a:cubicBezTo>
                  <a:pt x="464740" y="1955478"/>
                  <a:pt x="463375" y="1952133"/>
                  <a:pt x="462556" y="1948310"/>
                </a:cubicBezTo>
                <a:cubicBezTo>
                  <a:pt x="461736" y="1944487"/>
                  <a:pt x="461736" y="1940119"/>
                  <a:pt x="462556" y="1935204"/>
                </a:cubicBezTo>
                <a:cubicBezTo>
                  <a:pt x="463375" y="1922370"/>
                  <a:pt x="466788" y="1905987"/>
                  <a:pt x="472795" y="1886055"/>
                </a:cubicBezTo>
                <a:cubicBezTo>
                  <a:pt x="477983" y="1869125"/>
                  <a:pt x="486243" y="1847555"/>
                  <a:pt x="497574" y="1821342"/>
                </a:cubicBezTo>
                <a:cubicBezTo>
                  <a:pt x="508906" y="1795129"/>
                  <a:pt x="525221" y="1763728"/>
                  <a:pt x="546519" y="1727139"/>
                </a:cubicBezTo>
                <a:cubicBezTo>
                  <a:pt x="550341" y="1720586"/>
                  <a:pt x="555256" y="1714989"/>
                  <a:pt x="561263" y="1710347"/>
                </a:cubicBezTo>
                <a:cubicBezTo>
                  <a:pt x="566178" y="1706524"/>
                  <a:pt x="572458" y="1703316"/>
                  <a:pt x="580104" y="1700722"/>
                </a:cubicBezTo>
                <a:cubicBezTo>
                  <a:pt x="587749" y="1698128"/>
                  <a:pt x="596760" y="1697923"/>
                  <a:pt x="607136" y="1700108"/>
                </a:cubicBezTo>
                <a:cubicBezTo>
                  <a:pt x="614781" y="1701746"/>
                  <a:pt x="621334" y="1704067"/>
                  <a:pt x="626795" y="1707070"/>
                </a:cubicBezTo>
                <a:cubicBezTo>
                  <a:pt x="631437" y="1710074"/>
                  <a:pt x="635533" y="1714033"/>
                  <a:pt x="639082" y="1718948"/>
                </a:cubicBezTo>
                <a:cubicBezTo>
                  <a:pt x="642632" y="1723863"/>
                  <a:pt x="643724" y="1730553"/>
                  <a:pt x="642359" y="1739017"/>
                </a:cubicBezTo>
                <a:cubicBezTo>
                  <a:pt x="639902" y="1755946"/>
                  <a:pt x="636352" y="1771374"/>
                  <a:pt x="631710" y="1785299"/>
                </a:cubicBezTo>
                <a:cubicBezTo>
                  <a:pt x="627887" y="1797586"/>
                  <a:pt x="622631" y="1809191"/>
                  <a:pt x="615941" y="1820113"/>
                </a:cubicBezTo>
                <a:cubicBezTo>
                  <a:pt x="609252" y="1831035"/>
                  <a:pt x="600856" y="1838407"/>
                  <a:pt x="590753" y="1842230"/>
                </a:cubicBezTo>
                <a:cubicBezTo>
                  <a:pt x="583926" y="1842503"/>
                  <a:pt x="578056" y="1841001"/>
                  <a:pt x="573141" y="1837725"/>
                </a:cubicBezTo>
                <a:cubicBezTo>
                  <a:pt x="569045" y="1834994"/>
                  <a:pt x="565564" y="1830148"/>
                  <a:pt x="562697" y="1823185"/>
                </a:cubicBezTo>
                <a:cubicBezTo>
                  <a:pt x="559830" y="1816222"/>
                  <a:pt x="559488" y="1805778"/>
                  <a:pt x="561673" y="1791852"/>
                </a:cubicBezTo>
                <a:cubicBezTo>
                  <a:pt x="562765" y="1786391"/>
                  <a:pt x="564267" y="1781067"/>
                  <a:pt x="566178" y="1775879"/>
                </a:cubicBezTo>
                <a:cubicBezTo>
                  <a:pt x="567816" y="1771237"/>
                  <a:pt x="570137" y="1766254"/>
                  <a:pt x="573141" y="1760929"/>
                </a:cubicBezTo>
                <a:cubicBezTo>
                  <a:pt x="576144" y="1755605"/>
                  <a:pt x="579967" y="1750622"/>
                  <a:pt x="584609" y="1745980"/>
                </a:cubicBezTo>
                <a:cubicBezTo>
                  <a:pt x="585974" y="1744615"/>
                  <a:pt x="587203" y="1743386"/>
                  <a:pt x="588295" y="1742294"/>
                </a:cubicBezTo>
                <a:cubicBezTo>
                  <a:pt x="589114" y="1741202"/>
                  <a:pt x="589592" y="1740041"/>
                  <a:pt x="589729" y="1738812"/>
                </a:cubicBezTo>
                <a:cubicBezTo>
                  <a:pt x="589865" y="1737584"/>
                  <a:pt x="589251" y="1736560"/>
                  <a:pt x="587886" y="1735741"/>
                </a:cubicBezTo>
                <a:cubicBezTo>
                  <a:pt x="585155" y="1735741"/>
                  <a:pt x="582152" y="1736560"/>
                  <a:pt x="578875" y="1738198"/>
                </a:cubicBezTo>
                <a:cubicBezTo>
                  <a:pt x="575871" y="1739563"/>
                  <a:pt x="572527" y="1741952"/>
                  <a:pt x="568840" y="1745366"/>
                </a:cubicBezTo>
                <a:cubicBezTo>
                  <a:pt x="565154" y="1748779"/>
                  <a:pt x="561127" y="1753625"/>
                  <a:pt x="556758" y="1759905"/>
                </a:cubicBezTo>
                <a:cubicBezTo>
                  <a:pt x="550478" y="1768643"/>
                  <a:pt x="546382" y="1777517"/>
                  <a:pt x="544471" y="1786528"/>
                </a:cubicBezTo>
                <a:cubicBezTo>
                  <a:pt x="542832" y="1794446"/>
                  <a:pt x="543037" y="1803184"/>
                  <a:pt x="545085" y="1812741"/>
                </a:cubicBezTo>
                <a:cubicBezTo>
                  <a:pt x="547133" y="1822297"/>
                  <a:pt x="553481" y="1831718"/>
                  <a:pt x="564130" y="1841001"/>
                </a:cubicBezTo>
                <a:cubicBezTo>
                  <a:pt x="568499" y="1844551"/>
                  <a:pt x="573414" y="1847418"/>
                  <a:pt x="578875" y="1849602"/>
                </a:cubicBezTo>
                <a:cubicBezTo>
                  <a:pt x="583517" y="1851514"/>
                  <a:pt x="588978" y="1852811"/>
                  <a:pt x="595258" y="1853493"/>
                </a:cubicBezTo>
                <a:cubicBezTo>
                  <a:pt x="601538" y="1854176"/>
                  <a:pt x="608501" y="1853016"/>
                  <a:pt x="616146" y="1850012"/>
                </a:cubicBezTo>
                <a:cubicBezTo>
                  <a:pt x="627887" y="1845370"/>
                  <a:pt x="638127" y="1838271"/>
                  <a:pt x="646864" y="1828714"/>
                </a:cubicBezTo>
                <a:cubicBezTo>
                  <a:pt x="650414" y="1824618"/>
                  <a:pt x="653896" y="1819840"/>
                  <a:pt x="657309" y="1814379"/>
                </a:cubicBezTo>
                <a:cubicBezTo>
                  <a:pt x="660722" y="1808918"/>
                  <a:pt x="663521" y="1802570"/>
                  <a:pt x="665705" y="1795334"/>
                </a:cubicBezTo>
                <a:cubicBezTo>
                  <a:pt x="667889" y="1788098"/>
                  <a:pt x="669323" y="1780043"/>
                  <a:pt x="670005" y="1771169"/>
                </a:cubicBezTo>
                <a:cubicBezTo>
                  <a:pt x="670688" y="1762295"/>
                  <a:pt x="670347" y="1752260"/>
                  <a:pt x="668981" y="1741065"/>
                </a:cubicBezTo>
                <a:cubicBezTo>
                  <a:pt x="667616" y="1732874"/>
                  <a:pt x="664476" y="1725228"/>
                  <a:pt x="659561" y="1718129"/>
                </a:cubicBezTo>
                <a:cubicBezTo>
                  <a:pt x="655192" y="1712122"/>
                  <a:pt x="648571" y="1706456"/>
                  <a:pt x="639697" y="1701131"/>
                </a:cubicBezTo>
                <a:cubicBezTo>
                  <a:pt x="630823" y="1695807"/>
                  <a:pt x="618604" y="1692462"/>
                  <a:pt x="603040" y="1691097"/>
                </a:cubicBezTo>
                <a:close/>
                <a:moveTo>
                  <a:pt x="510553" y="1368337"/>
                </a:moveTo>
                <a:lnTo>
                  <a:pt x="797903" y="1368337"/>
                </a:lnTo>
                <a:lnTo>
                  <a:pt x="797903" y="1477379"/>
                </a:lnTo>
                <a:lnTo>
                  <a:pt x="510553" y="1477379"/>
                </a:lnTo>
                <a:lnTo>
                  <a:pt x="510553" y="1368337"/>
                </a:lnTo>
                <a:close/>
                <a:moveTo>
                  <a:pt x="1388377" y="1264095"/>
                </a:moveTo>
                <a:lnTo>
                  <a:pt x="1527595" y="1264095"/>
                </a:lnTo>
                <a:cubicBezTo>
                  <a:pt x="1509764" y="1294270"/>
                  <a:pt x="1488047" y="1322845"/>
                  <a:pt x="1462444" y="1349820"/>
                </a:cubicBezTo>
                <a:cubicBezTo>
                  <a:pt x="1437298" y="1331075"/>
                  <a:pt x="1412609" y="1309358"/>
                  <a:pt x="1388377" y="1284669"/>
                </a:cubicBezTo>
                <a:lnTo>
                  <a:pt x="1388377" y="1264095"/>
                </a:lnTo>
                <a:close/>
                <a:moveTo>
                  <a:pt x="510553" y="1215403"/>
                </a:moveTo>
                <a:lnTo>
                  <a:pt x="797903" y="1215403"/>
                </a:lnTo>
                <a:lnTo>
                  <a:pt x="797903" y="1314844"/>
                </a:lnTo>
                <a:lnTo>
                  <a:pt x="510553" y="1314844"/>
                </a:lnTo>
                <a:lnTo>
                  <a:pt x="510553" y="1215403"/>
                </a:lnTo>
                <a:close/>
                <a:moveTo>
                  <a:pt x="510553" y="1056984"/>
                </a:moveTo>
                <a:lnTo>
                  <a:pt x="797903" y="1056984"/>
                </a:lnTo>
                <a:lnTo>
                  <a:pt x="797903" y="1161911"/>
                </a:lnTo>
                <a:lnTo>
                  <a:pt x="510553" y="1161911"/>
                </a:lnTo>
                <a:lnTo>
                  <a:pt x="510553" y="1056984"/>
                </a:lnTo>
                <a:close/>
                <a:moveTo>
                  <a:pt x="851396" y="958228"/>
                </a:moveTo>
                <a:lnTo>
                  <a:pt x="801332" y="1003491"/>
                </a:lnTo>
                <a:lnTo>
                  <a:pt x="510553" y="1003491"/>
                </a:lnTo>
                <a:lnTo>
                  <a:pt x="510553" y="978802"/>
                </a:lnTo>
                <a:lnTo>
                  <a:pt x="396025" y="965772"/>
                </a:lnTo>
                <a:lnTo>
                  <a:pt x="396025" y="1587793"/>
                </a:lnTo>
                <a:lnTo>
                  <a:pt x="510553" y="1573391"/>
                </a:lnTo>
                <a:lnTo>
                  <a:pt x="510553" y="1530871"/>
                </a:lnTo>
                <a:lnTo>
                  <a:pt x="797903" y="1530871"/>
                </a:lnTo>
                <a:lnTo>
                  <a:pt x="797903" y="1580935"/>
                </a:lnTo>
                <a:lnTo>
                  <a:pt x="911061" y="1566533"/>
                </a:lnTo>
                <a:lnTo>
                  <a:pt x="911061" y="1063156"/>
                </a:lnTo>
                <a:lnTo>
                  <a:pt x="946036" y="1032295"/>
                </a:lnTo>
                <a:lnTo>
                  <a:pt x="851396" y="958228"/>
                </a:lnTo>
                <a:close/>
                <a:moveTo>
                  <a:pt x="1465873" y="949313"/>
                </a:moveTo>
                <a:lnTo>
                  <a:pt x="1417867" y="984975"/>
                </a:lnTo>
                <a:lnTo>
                  <a:pt x="1066737" y="984975"/>
                </a:lnTo>
                <a:lnTo>
                  <a:pt x="1078396" y="1034352"/>
                </a:lnTo>
                <a:lnTo>
                  <a:pt x="1421982" y="1034352"/>
                </a:lnTo>
                <a:lnTo>
                  <a:pt x="1421982" y="1098817"/>
                </a:lnTo>
                <a:lnTo>
                  <a:pt x="1085254" y="1098817"/>
                </a:lnTo>
                <a:lnTo>
                  <a:pt x="1098284" y="1153681"/>
                </a:lnTo>
                <a:lnTo>
                  <a:pt x="1421982" y="1153681"/>
                </a:lnTo>
                <a:lnTo>
                  <a:pt x="1421982" y="1214718"/>
                </a:lnTo>
                <a:lnTo>
                  <a:pt x="1014616" y="1214718"/>
                </a:lnTo>
                <a:lnTo>
                  <a:pt x="1026961" y="1264095"/>
                </a:lnTo>
                <a:lnTo>
                  <a:pt x="1280707" y="1264095"/>
                </a:lnTo>
                <a:lnTo>
                  <a:pt x="1280707" y="1347077"/>
                </a:lnTo>
                <a:cubicBezTo>
                  <a:pt x="1253275" y="1363079"/>
                  <a:pt x="1222414" y="1378167"/>
                  <a:pt x="1188124" y="1392340"/>
                </a:cubicBezTo>
                <a:lnTo>
                  <a:pt x="1238187" y="1329246"/>
                </a:lnTo>
                <a:cubicBezTo>
                  <a:pt x="1200240" y="1306843"/>
                  <a:pt x="1149033" y="1286955"/>
                  <a:pt x="1084568" y="1269582"/>
                </a:cubicBezTo>
                <a:lnTo>
                  <a:pt x="1055079" y="1320331"/>
                </a:lnTo>
                <a:cubicBezTo>
                  <a:pt x="1103084" y="1350049"/>
                  <a:pt x="1139432" y="1377252"/>
                  <a:pt x="1164121" y="1401941"/>
                </a:cubicBezTo>
                <a:cubicBezTo>
                  <a:pt x="1122058" y="1417943"/>
                  <a:pt x="1075195" y="1432573"/>
                  <a:pt x="1023532" y="1445832"/>
                </a:cubicBezTo>
                <a:lnTo>
                  <a:pt x="1055079" y="1543902"/>
                </a:lnTo>
                <a:cubicBezTo>
                  <a:pt x="1141946" y="1508697"/>
                  <a:pt x="1217156" y="1467549"/>
                  <a:pt x="1280707" y="1420458"/>
                </a:cubicBezTo>
                <a:lnTo>
                  <a:pt x="1280707" y="1469835"/>
                </a:lnTo>
                <a:cubicBezTo>
                  <a:pt x="1280707" y="1483551"/>
                  <a:pt x="1275449" y="1490409"/>
                  <a:pt x="1264933" y="1490409"/>
                </a:cubicBezTo>
                <a:cubicBezTo>
                  <a:pt x="1242531" y="1487666"/>
                  <a:pt x="1219442" y="1485380"/>
                  <a:pt x="1195667" y="1483551"/>
                </a:cubicBezTo>
                <a:lnTo>
                  <a:pt x="1192924" y="1527442"/>
                </a:lnTo>
                <a:cubicBezTo>
                  <a:pt x="1238644" y="1529271"/>
                  <a:pt x="1261504" y="1548931"/>
                  <a:pt x="1261504" y="1586421"/>
                </a:cubicBezTo>
                <a:lnTo>
                  <a:pt x="1321855" y="1586421"/>
                </a:lnTo>
                <a:cubicBezTo>
                  <a:pt x="1366203" y="1586421"/>
                  <a:pt x="1388377" y="1559675"/>
                  <a:pt x="1388377" y="1506183"/>
                </a:cubicBezTo>
                <a:lnTo>
                  <a:pt x="1388377" y="1377938"/>
                </a:lnTo>
                <a:cubicBezTo>
                  <a:pt x="1445984" y="1446975"/>
                  <a:pt x="1512964" y="1508240"/>
                  <a:pt x="1589317" y="1561732"/>
                </a:cubicBezTo>
                <a:lnTo>
                  <a:pt x="1659268" y="1459548"/>
                </a:lnTo>
                <a:cubicBezTo>
                  <a:pt x="1607148" y="1439889"/>
                  <a:pt x="1560285" y="1416571"/>
                  <a:pt x="1518679" y="1389597"/>
                </a:cubicBezTo>
                <a:cubicBezTo>
                  <a:pt x="1556627" y="1369023"/>
                  <a:pt x="1594575" y="1342734"/>
                  <a:pt x="1632522" y="1310730"/>
                </a:cubicBezTo>
                <a:lnTo>
                  <a:pt x="1563256" y="1264095"/>
                </a:lnTo>
                <a:lnTo>
                  <a:pt x="1629779" y="1264095"/>
                </a:lnTo>
                <a:lnTo>
                  <a:pt x="1657897" y="1235292"/>
                </a:lnTo>
                <a:lnTo>
                  <a:pt x="1591374" y="1175627"/>
                </a:lnTo>
                <a:lnTo>
                  <a:pt x="1550912" y="1214718"/>
                </a:lnTo>
                <a:lnTo>
                  <a:pt x="1527595" y="1214718"/>
                </a:lnTo>
                <a:lnTo>
                  <a:pt x="1527595" y="1046697"/>
                </a:lnTo>
                <a:lnTo>
                  <a:pt x="1555712" y="1018579"/>
                </a:lnTo>
                <a:lnTo>
                  <a:pt x="1465873" y="949313"/>
                </a:lnTo>
                <a:close/>
                <a:moveTo>
                  <a:pt x="0" y="0"/>
                </a:moveTo>
                <a:lnTo>
                  <a:pt x="2819633" y="569851"/>
                </a:lnTo>
                <a:lnTo>
                  <a:pt x="2820001" y="569925"/>
                </a:lnTo>
                <a:lnTo>
                  <a:pt x="2819868" y="570584"/>
                </a:lnTo>
                <a:lnTo>
                  <a:pt x="3244851" y="1895955"/>
                </a:lnTo>
                <a:lnTo>
                  <a:pt x="2440723" y="2448238"/>
                </a:lnTo>
                <a:lnTo>
                  <a:pt x="2440465" y="2449513"/>
                </a:lnTo>
                <a:lnTo>
                  <a:pt x="0" y="24111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4"/>
          <p:cNvSpPr txBox="1"/>
          <p:nvPr/>
        </p:nvSpPr>
        <p:spPr>
          <a:xfrm>
            <a:off x="3786505" y="4927600"/>
            <a:ext cx="1258570" cy="9836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07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8372475" y="2583498"/>
            <a:ext cx="170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兰亭黑简体" panose="02000000000000000000" pitchFamily="2" charset="-122"/>
              </a:rPr>
              <a:t>变更相关事宜</a:t>
            </a:r>
            <a:endParaRPr lang="zh-CN" altLang="en-US" sz="2000" dirty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257733" y="5007610"/>
            <a:ext cx="1258570" cy="98361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5800" dirty="0">
                <a:solidFill>
                  <a:schemeClr val="bg1"/>
                </a:solidFill>
                <a:latin typeface="Baiduan Number" pitchFamily="34" charset="0"/>
              </a:rPr>
              <a:t>08</a:t>
            </a:r>
            <a:endParaRPr lang="zh-CN" altLang="en-US" sz="5800" dirty="0">
              <a:solidFill>
                <a:schemeClr val="bg1"/>
              </a:solidFill>
              <a:latin typeface="Baiduan Number" pitchFamily="34" charset="0"/>
            </a:endParaRPr>
          </a:p>
        </p:txBody>
      </p:sp>
      <p:sp>
        <p:nvSpPr>
          <p:cNvPr id="10" name="文本框 29"/>
          <p:cNvSpPr txBox="1"/>
          <p:nvPr/>
        </p:nvSpPr>
        <p:spPr>
          <a:xfrm>
            <a:off x="4922203" y="5313680"/>
            <a:ext cx="1833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方正兰亭黑简体" panose="02000000000000000000" pitchFamily="2" charset="-122"/>
              </a:rPr>
              <a:t>Team Building</a:t>
            </a:r>
            <a:endParaRPr lang="zh-CN" altLang="en-US" sz="2000" dirty="0" smtClean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  <p:sp>
        <p:nvSpPr>
          <p:cNvPr id="3" name="文本框 29"/>
          <p:cNvSpPr txBox="1"/>
          <p:nvPr/>
        </p:nvSpPr>
        <p:spPr>
          <a:xfrm>
            <a:off x="8516303" y="5287010"/>
            <a:ext cx="246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方正兰亭黑简体" panose="02000000000000000000" pitchFamily="2" charset="-122"/>
              </a:rPr>
              <a:t>参考文献与绩效评价</a:t>
            </a:r>
            <a:endParaRPr lang="zh-CN" altLang="en-US" sz="2000" dirty="0" smtClean="0">
              <a:solidFill>
                <a:schemeClr val="bg1"/>
              </a:solidFill>
              <a:latin typeface="方正兰亭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7085" y="1212533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Five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3854531" y="3133462"/>
            <a:ext cx="46532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4400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需求变更申请报告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07985" cy="736600"/>
          </a:xfrm>
        </p:spPr>
        <p:txBody>
          <a:bodyPr/>
          <a:p>
            <a:r>
              <a:rPr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需求变更申请报告</a:t>
            </a:r>
            <a:br>
              <a:rPr lang="zh-CN" altLang="en-US" dirty="0" smtClean="0">
                <a:solidFill>
                  <a:schemeClr val="bg1"/>
                </a:solidFill>
                <a:latin typeface="Eras Demi ITC" panose="020B0805030504020804" pitchFamily="34" charset="0"/>
              </a:rPr>
            </a:br>
            <a:endParaRPr lang="zh-CN" altLang="en-US"/>
          </a:p>
        </p:txBody>
      </p:sp>
      <p:pic>
        <p:nvPicPr>
          <p:cNvPr id="4" name="图片 3" descr="K(Z1[BVS[O8%07$7I$VHEK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40" y="960120"/>
            <a:ext cx="8833485" cy="56857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630" y="99695"/>
            <a:ext cx="10515600" cy="1325563"/>
          </a:xfrm>
        </p:spPr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变更意见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S[0NEFZHLKR((8)QS@1{H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4740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885" y="154305"/>
            <a:ext cx="10515600" cy="1325563"/>
          </a:xfrm>
        </p:spPr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变更意见</a:t>
            </a:r>
            <a:b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{6W46NSEAH%ZWQ%5YIRB7P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4740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Six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4386026" y="3196962"/>
            <a:ext cx="35356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内部评审会议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157480"/>
            <a:ext cx="7606030" cy="65424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Seven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4180286" y="3270622"/>
            <a:ext cx="38150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Team Building</a:t>
            </a:r>
            <a:endParaRPr lang="zh-CN" altLang="en-US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3745" y="1628775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Team Building</a:t>
            </a:r>
            <a:br>
              <a:rPr lang="zh-CN" altLang="en-US" dirty="0" smtClean="0">
                <a:solidFill>
                  <a:schemeClr val="bg1"/>
                </a:solidFill>
                <a:latin typeface="Eras Demi ITC" panose="020B0805030504020804" pitchFamily="34" charset="0"/>
              </a:rPr>
            </a:br>
            <a:endParaRPr lang="zh-CN" altLang="en-US"/>
          </a:p>
        </p:txBody>
      </p:sp>
      <p:pic>
        <p:nvPicPr>
          <p:cNvPr id="6" name="图片 5" descr="A030G212RK708~$26A@()D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1695" y="984250"/>
            <a:ext cx="6605270" cy="5354955"/>
          </a:xfrm>
          <a:prstGeom prst="rect">
            <a:avLst/>
          </a:prstGeom>
        </p:spPr>
      </p:pic>
      <p:pic>
        <p:nvPicPr>
          <p:cNvPr id="7" name="图片 6" descr="4}1E6[I6AXJSJA3(`P5BF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95" y="984250"/>
            <a:ext cx="7375525" cy="5492750"/>
          </a:xfrm>
          <a:prstGeom prst="rect">
            <a:avLst/>
          </a:prstGeom>
        </p:spPr>
      </p:pic>
      <p:pic>
        <p:nvPicPr>
          <p:cNvPr id="8" name="图片 7" descr="}M$H3L{}MP}5QWW_72P9$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55" y="984250"/>
            <a:ext cx="6897370" cy="5548630"/>
          </a:xfrm>
          <a:prstGeom prst="rect">
            <a:avLst/>
          </a:prstGeom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7085" y="1212533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Eight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5052141" y="3270622"/>
            <a:ext cx="24180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参考文献</a:t>
            </a:r>
            <a:endParaRPr lang="zh-CN" altLang="en-US" sz="4400" dirty="0" smtClean="0">
              <a:solidFill>
                <a:schemeClr val="bg1"/>
              </a:solidFill>
              <a:latin typeface="方正兰亭黑简体" panose="02000000000000000000" pitchFamily="2" charset="-122"/>
              <a:sym typeface="+mn-ea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3745" y="1628775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4" name="任意多边形 36"/>
          <p:cNvSpPr/>
          <p:nvPr/>
        </p:nvSpPr>
        <p:spPr>
          <a:xfrm>
            <a:off x="4765675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等腰三角形 37"/>
          <p:cNvSpPr/>
          <p:nvPr/>
        </p:nvSpPr>
        <p:spPr>
          <a:xfrm>
            <a:off x="1058862" y="2112963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8" name="等腰三角形 38"/>
          <p:cNvSpPr/>
          <p:nvPr/>
        </p:nvSpPr>
        <p:spPr>
          <a:xfrm>
            <a:off x="541338" y="1998028"/>
            <a:ext cx="3111500" cy="2630487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0" name="Freeform 13"/>
          <p:cNvSpPr>
            <a:spLocks noEditPoints="1"/>
          </p:cNvSpPr>
          <p:nvPr/>
        </p:nvSpPr>
        <p:spPr>
          <a:xfrm>
            <a:off x="1679099" y="3036887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14"/>
          <p:cNvSpPr/>
          <p:nvPr/>
        </p:nvSpPr>
        <p:spPr>
          <a:xfrm>
            <a:off x="1678940" y="324055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15"/>
          <p:cNvSpPr>
            <a:spLocks noEditPoints="1"/>
          </p:cNvSpPr>
          <p:nvPr/>
        </p:nvSpPr>
        <p:spPr>
          <a:xfrm>
            <a:off x="2312670" y="3371850"/>
            <a:ext cx="203200" cy="2016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标题 1"/>
          <p:cNvSpPr txBox="1"/>
          <p:nvPr/>
        </p:nvSpPr>
        <p:spPr>
          <a:xfrm>
            <a:off x="1254760" y="3977005"/>
            <a:ext cx="203898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参考文献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28679" name="标题 1"/>
          <p:cNvSpPr txBox="1"/>
          <p:nvPr/>
        </p:nvSpPr>
        <p:spPr>
          <a:xfrm>
            <a:off x="3825240" y="729615"/>
            <a:ext cx="8014335" cy="5870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    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、北京统御至诚科技有限公司http://www.kingrein.com/h-col-112.html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2019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11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日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17:01:56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    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、《需求跟踪矩阵报表》统御导出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、《文档详细分析》统御导出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、《PRD2018-G07-测试用例》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、《PRD2018-G07-CCB章程》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、《PRD2018-G07-软件需求变更单》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、《PRD2018-G07-需求变更影响分析清单》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8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、《GB/T 8567-2006.国标《计算机软件文档编  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    制规范》》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    9.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《PRD2018-G07-需求管理计划》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4147266" y="3270622"/>
            <a:ext cx="35356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需求管理工具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7085" y="1212533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Night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5052141" y="3270622"/>
            <a:ext cx="24180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绩效评价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3745" y="1628775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4" name="任意多边形 36"/>
          <p:cNvSpPr/>
          <p:nvPr/>
        </p:nvSpPr>
        <p:spPr>
          <a:xfrm>
            <a:off x="4946650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等腰三角形 37"/>
          <p:cNvSpPr/>
          <p:nvPr/>
        </p:nvSpPr>
        <p:spPr>
          <a:xfrm>
            <a:off x="1058862" y="2112963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8" name="等腰三角形 38"/>
          <p:cNvSpPr/>
          <p:nvPr/>
        </p:nvSpPr>
        <p:spPr>
          <a:xfrm>
            <a:off x="541338" y="1998028"/>
            <a:ext cx="3111500" cy="2630487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0" name="Freeform 13"/>
          <p:cNvSpPr>
            <a:spLocks noEditPoints="1"/>
          </p:cNvSpPr>
          <p:nvPr/>
        </p:nvSpPr>
        <p:spPr>
          <a:xfrm>
            <a:off x="1679099" y="3036887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14"/>
          <p:cNvSpPr/>
          <p:nvPr/>
        </p:nvSpPr>
        <p:spPr>
          <a:xfrm>
            <a:off x="1678940" y="324055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15"/>
          <p:cNvSpPr>
            <a:spLocks noEditPoints="1"/>
          </p:cNvSpPr>
          <p:nvPr/>
        </p:nvSpPr>
        <p:spPr>
          <a:xfrm>
            <a:off x="2312670" y="3371850"/>
            <a:ext cx="203200" cy="2016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标题 1"/>
          <p:cNvSpPr txBox="1"/>
          <p:nvPr/>
        </p:nvSpPr>
        <p:spPr>
          <a:xfrm>
            <a:off x="1320165" y="3977005"/>
            <a:ext cx="203898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绩效评价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28679" name="标题 1"/>
          <p:cNvSpPr txBox="1"/>
          <p:nvPr/>
        </p:nvSpPr>
        <p:spPr>
          <a:xfrm>
            <a:off x="4488815" y="673100"/>
            <a:ext cx="7522210" cy="586613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张荣阳：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95  </a:t>
            </a:r>
            <a:r>
              <a:rPr lang="zh-CN" sz="2400" dirty="0">
                <a:solidFill>
                  <a:schemeClr val="bg1"/>
                </a:solidFill>
                <a:latin typeface="+mn-ea"/>
                <a:sym typeface="+mn-ea"/>
              </a:rPr>
              <a:t>需求变更系列文档以及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制作讲解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赵伟宏：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93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评审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框架设计，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TB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文档</a:t>
            </a:r>
            <a:endParaRPr lang="en-US" altLang="zh-CN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林翼力：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94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评审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框架设计，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QFD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汇总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陈帆：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91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评审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框架设计，协助讲解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刘浥：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92 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评审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框架设计，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sym typeface="+mn-ea"/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审核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    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295" y="1802765"/>
            <a:ext cx="10515600" cy="1751965"/>
          </a:xfrm>
        </p:spPr>
        <p:txBody>
          <a:bodyPr/>
          <a:p>
            <a:pPr algn="just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谢谢大家！！！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任意多边形 36"/>
          <p:cNvSpPr/>
          <p:nvPr/>
        </p:nvSpPr>
        <p:spPr>
          <a:xfrm>
            <a:off x="4946650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等腰三角形 37"/>
          <p:cNvSpPr/>
          <p:nvPr/>
        </p:nvSpPr>
        <p:spPr>
          <a:xfrm>
            <a:off x="1058862" y="2112963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8" name="等腰三角形 38"/>
          <p:cNvSpPr/>
          <p:nvPr/>
        </p:nvSpPr>
        <p:spPr>
          <a:xfrm>
            <a:off x="893763" y="1922463"/>
            <a:ext cx="3111500" cy="2630487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9" name="标题 1"/>
          <p:cNvSpPr txBox="1"/>
          <p:nvPr/>
        </p:nvSpPr>
        <p:spPr>
          <a:xfrm>
            <a:off x="4257675" y="718185"/>
            <a:ext cx="7500620" cy="54209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0" name="Freeform 13"/>
          <p:cNvSpPr>
            <a:spLocks noEditPoints="1"/>
          </p:cNvSpPr>
          <p:nvPr/>
        </p:nvSpPr>
        <p:spPr>
          <a:xfrm>
            <a:off x="2027079" y="3036887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14"/>
          <p:cNvSpPr/>
          <p:nvPr/>
        </p:nvSpPr>
        <p:spPr>
          <a:xfrm>
            <a:off x="2098675" y="328500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15"/>
          <p:cNvSpPr>
            <a:spLocks noEditPoints="1"/>
          </p:cNvSpPr>
          <p:nvPr/>
        </p:nvSpPr>
        <p:spPr>
          <a:xfrm>
            <a:off x="2597150" y="3416300"/>
            <a:ext cx="203200" cy="2016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标题 1"/>
          <p:cNvSpPr txBox="1"/>
          <p:nvPr/>
        </p:nvSpPr>
        <p:spPr>
          <a:xfrm>
            <a:off x="2026920" y="4129405"/>
            <a:ext cx="105981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统御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 descr="HK@W33UK[ZPG)W86[)ZEN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1085" y="971550"/>
            <a:ext cx="7054215" cy="4242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任意多边形 36"/>
          <p:cNvSpPr/>
          <p:nvPr/>
        </p:nvSpPr>
        <p:spPr>
          <a:xfrm>
            <a:off x="4946650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9" name="标题 1"/>
          <p:cNvSpPr txBox="1"/>
          <p:nvPr/>
        </p:nvSpPr>
        <p:spPr>
          <a:xfrm>
            <a:off x="4257675" y="718185"/>
            <a:ext cx="7500620" cy="54209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  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3" name="标题 1"/>
          <p:cNvSpPr txBox="1"/>
          <p:nvPr/>
        </p:nvSpPr>
        <p:spPr>
          <a:xfrm>
            <a:off x="2026920" y="4129405"/>
            <a:ext cx="105981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图片 2" descr="04)%LTHO~5TKP@BS[UF}_4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690" y="854075"/>
            <a:ext cx="9936480" cy="468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4" name="任意多边形 36"/>
          <p:cNvSpPr/>
          <p:nvPr/>
        </p:nvSpPr>
        <p:spPr>
          <a:xfrm>
            <a:off x="4946650" y="0"/>
            <a:ext cx="7245350" cy="6858000"/>
          </a:xfrm>
          <a:custGeom>
            <a:avLst/>
            <a:gdLst/>
            <a:ahLst/>
            <a:cxnLst>
              <a:cxn ang="0">
                <a:pos x="4249695" y="0"/>
              </a:cxn>
              <a:cxn ang="0">
                <a:pos x="7245350" y="0"/>
              </a:cxn>
              <a:cxn ang="0">
                <a:pos x="7245350" y="6661268"/>
              </a:cxn>
              <a:cxn ang="0">
                <a:pos x="1917057" y="6661268"/>
              </a:cxn>
              <a:cxn ang="0">
                <a:pos x="1915997" y="6661268"/>
              </a:cxn>
              <a:cxn ang="0">
                <a:pos x="1915997" y="6659104"/>
              </a:cxn>
              <a:cxn ang="0">
                <a:pos x="0" y="2751655"/>
              </a:cxn>
              <a:cxn ang="0">
                <a:pos x="1915997" y="498265"/>
              </a:cxn>
              <a:cxn ang="0">
                <a:pos x="1915997" y="494078"/>
              </a:cxn>
              <a:cxn ang="0">
                <a:pos x="4249695" y="0"/>
              </a:cxn>
            </a:cxnLst>
            <a:rect l="0" t="0" r="0" b="0"/>
            <a:pathLst>
              <a:path w="7245350" h="6886575">
                <a:moveTo>
                  <a:pt x="4249695" y="0"/>
                </a:moveTo>
                <a:lnTo>
                  <a:pt x="7245350" y="0"/>
                </a:lnTo>
                <a:lnTo>
                  <a:pt x="7245350" y="6886575"/>
                </a:lnTo>
                <a:lnTo>
                  <a:pt x="1917057" y="6886575"/>
                </a:lnTo>
                <a:lnTo>
                  <a:pt x="1915997" y="6886575"/>
                </a:lnTo>
                <a:lnTo>
                  <a:pt x="1915997" y="6884339"/>
                </a:lnTo>
                <a:lnTo>
                  <a:pt x="0" y="2844726"/>
                </a:lnTo>
                <a:lnTo>
                  <a:pt x="1915997" y="515118"/>
                </a:lnTo>
                <a:lnTo>
                  <a:pt x="1915997" y="510790"/>
                </a:lnTo>
                <a:lnTo>
                  <a:pt x="4249695" y="0"/>
                </a:lnTo>
                <a:close/>
              </a:path>
            </a:pathLst>
          </a:custGeom>
          <a:solidFill>
            <a:srgbClr val="A8C381">
              <a:alpha val="38823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7" name="等腰三角形 37"/>
          <p:cNvSpPr/>
          <p:nvPr/>
        </p:nvSpPr>
        <p:spPr>
          <a:xfrm>
            <a:off x="1058862" y="2112963"/>
            <a:ext cx="2841625" cy="2400300"/>
          </a:xfrm>
          <a:prstGeom prst="triangle">
            <a:avLst>
              <a:gd name="adj" fmla="val 50000"/>
            </a:avLst>
          </a:prstGeom>
          <a:solidFill>
            <a:srgbClr val="3A7630">
              <a:alpha val="4784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8" name="等腰三角形 38"/>
          <p:cNvSpPr/>
          <p:nvPr/>
        </p:nvSpPr>
        <p:spPr>
          <a:xfrm>
            <a:off x="541338" y="1998028"/>
            <a:ext cx="3111500" cy="2630487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bg1"/>
            </a:solidFill>
            <a:prstDash val="sysDash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0" name="Freeform 13"/>
          <p:cNvSpPr>
            <a:spLocks noEditPoints="1"/>
          </p:cNvSpPr>
          <p:nvPr/>
        </p:nvSpPr>
        <p:spPr>
          <a:xfrm>
            <a:off x="1679099" y="3036887"/>
            <a:ext cx="836613" cy="7842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3" h="228">
                <a:moveTo>
                  <a:pt x="243" y="175"/>
                </a:moveTo>
                <a:lnTo>
                  <a:pt x="243" y="0"/>
                </a:lnTo>
                <a:lnTo>
                  <a:pt x="0" y="0"/>
                </a:lnTo>
                <a:lnTo>
                  <a:pt x="0" y="175"/>
                </a:lnTo>
                <a:lnTo>
                  <a:pt x="117" y="175"/>
                </a:lnTo>
                <a:lnTo>
                  <a:pt x="117" y="194"/>
                </a:lnTo>
                <a:lnTo>
                  <a:pt x="71" y="219"/>
                </a:lnTo>
                <a:lnTo>
                  <a:pt x="76" y="228"/>
                </a:lnTo>
                <a:lnTo>
                  <a:pt x="122" y="202"/>
                </a:lnTo>
                <a:lnTo>
                  <a:pt x="168" y="228"/>
                </a:lnTo>
                <a:lnTo>
                  <a:pt x="173" y="219"/>
                </a:lnTo>
                <a:lnTo>
                  <a:pt x="127" y="194"/>
                </a:lnTo>
                <a:lnTo>
                  <a:pt x="127" y="175"/>
                </a:lnTo>
                <a:lnTo>
                  <a:pt x="243" y="175"/>
                </a:lnTo>
                <a:close/>
                <a:moveTo>
                  <a:pt x="10" y="10"/>
                </a:moveTo>
                <a:lnTo>
                  <a:pt x="233" y="10"/>
                </a:lnTo>
                <a:lnTo>
                  <a:pt x="233" y="165"/>
                </a:lnTo>
                <a:lnTo>
                  <a:pt x="10" y="165"/>
                </a:lnTo>
                <a:lnTo>
                  <a:pt x="10" y="1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14"/>
          <p:cNvSpPr/>
          <p:nvPr/>
        </p:nvSpPr>
        <p:spPr>
          <a:xfrm>
            <a:off x="1678940" y="3240552"/>
            <a:ext cx="450850" cy="37577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31" h="93">
                <a:moveTo>
                  <a:pt x="99" y="73"/>
                </a:moveTo>
                <a:lnTo>
                  <a:pt x="70" y="32"/>
                </a:lnTo>
                <a:lnTo>
                  <a:pt x="51" y="68"/>
                </a:lnTo>
                <a:lnTo>
                  <a:pt x="22" y="8"/>
                </a:lnTo>
                <a:lnTo>
                  <a:pt x="0" y="90"/>
                </a:lnTo>
                <a:lnTo>
                  <a:pt x="10" y="93"/>
                </a:lnTo>
                <a:lnTo>
                  <a:pt x="24" y="34"/>
                </a:lnTo>
                <a:lnTo>
                  <a:pt x="51" y="90"/>
                </a:lnTo>
                <a:lnTo>
                  <a:pt x="73" y="51"/>
                </a:lnTo>
                <a:lnTo>
                  <a:pt x="104" y="93"/>
                </a:lnTo>
                <a:lnTo>
                  <a:pt x="131" y="3"/>
                </a:lnTo>
                <a:lnTo>
                  <a:pt x="121" y="0"/>
                </a:lnTo>
                <a:lnTo>
                  <a:pt x="99" y="7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15"/>
          <p:cNvSpPr>
            <a:spLocks noEditPoints="1"/>
          </p:cNvSpPr>
          <p:nvPr/>
        </p:nvSpPr>
        <p:spPr>
          <a:xfrm>
            <a:off x="2312670" y="3371850"/>
            <a:ext cx="203200" cy="2016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4"/>
                  <a:pt x="12" y="24"/>
                </a:cubicBezTo>
                <a:cubicBezTo>
                  <a:pt x="18" y="24"/>
                  <a:pt x="24" y="18"/>
                  <a:pt x="24" y="12"/>
                </a:cubicBezTo>
                <a:cubicBezTo>
                  <a:pt x="24" y="5"/>
                  <a:pt x="18" y="0"/>
                  <a:pt x="12" y="0"/>
                </a:cubicBezTo>
                <a:close/>
                <a:moveTo>
                  <a:pt x="12" y="20"/>
                </a:moveTo>
                <a:cubicBezTo>
                  <a:pt x="7" y="20"/>
                  <a:pt x="4" y="16"/>
                  <a:pt x="4" y="12"/>
                </a:cubicBezTo>
                <a:cubicBezTo>
                  <a:pt x="4" y="7"/>
                  <a:pt x="7" y="4"/>
                  <a:pt x="12" y="4"/>
                </a:cubicBezTo>
                <a:cubicBezTo>
                  <a:pt x="16" y="4"/>
                  <a:pt x="20" y="7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标题 1"/>
          <p:cNvSpPr txBox="1"/>
          <p:nvPr/>
        </p:nvSpPr>
        <p:spPr>
          <a:xfrm>
            <a:off x="1320165" y="3977005"/>
            <a:ext cx="184213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使用情况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图片 1" descr="1NJY52~%MX`I%%FX7$`W5P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9210" y="1536700"/>
            <a:ext cx="8510270" cy="4565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53" name="标题 1"/>
          <p:cNvSpPr txBox="1"/>
          <p:nvPr/>
        </p:nvSpPr>
        <p:spPr>
          <a:xfrm>
            <a:off x="1320165" y="3977005"/>
            <a:ext cx="1842135" cy="384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图片 2" descr="_%R5V9TKA)926L`]S848I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005" y="595630"/>
            <a:ext cx="10058400" cy="554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等腰三角形 47"/>
          <p:cNvSpPr/>
          <p:nvPr/>
        </p:nvSpPr>
        <p:spPr>
          <a:xfrm>
            <a:off x="3460750" y="2151063"/>
            <a:ext cx="477838" cy="4032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9" name="等腰三角形 48"/>
          <p:cNvSpPr/>
          <p:nvPr/>
        </p:nvSpPr>
        <p:spPr>
          <a:xfrm>
            <a:off x="3359150" y="2124075"/>
            <a:ext cx="341313" cy="288925"/>
          </a:xfrm>
          <a:prstGeom prst="triangle">
            <a:avLst>
              <a:gd name="adj" fmla="val 50000"/>
            </a:avLst>
          </a:prstGeom>
          <a:solidFill>
            <a:srgbClr val="85A951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46" name="等腰三角形 41"/>
          <p:cNvSpPr/>
          <p:nvPr/>
        </p:nvSpPr>
        <p:spPr>
          <a:xfrm>
            <a:off x="3162300" y="3827463"/>
            <a:ext cx="1095375" cy="927100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5" name="等腰三角形 45"/>
          <p:cNvSpPr/>
          <p:nvPr/>
        </p:nvSpPr>
        <p:spPr>
          <a:xfrm>
            <a:off x="1039813" y="2293938"/>
            <a:ext cx="476250" cy="403225"/>
          </a:xfrm>
          <a:prstGeom prst="triangle">
            <a:avLst>
              <a:gd name="adj" fmla="val 50000"/>
            </a:avLst>
          </a:prstGeom>
          <a:solidFill>
            <a:srgbClr val="3A7630">
              <a:alpha val="78822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8436" name="等腰三角形 44"/>
          <p:cNvSpPr/>
          <p:nvPr/>
        </p:nvSpPr>
        <p:spPr>
          <a:xfrm>
            <a:off x="1182688" y="2444750"/>
            <a:ext cx="835025" cy="708025"/>
          </a:xfrm>
          <a:prstGeom prst="triangle">
            <a:avLst>
              <a:gd name="adj" fmla="val 50000"/>
            </a:avLst>
          </a:prstGeom>
          <a:solidFill>
            <a:srgbClr val="45940A">
              <a:alpha val="45097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18441" name="直接连接符 13"/>
          <p:cNvCxnSpPr/>
          <p:nvPr/>
        </p:nvCxnSpPr>
        <p:spPr>
          <a:xfrm>
            <a:off x="7018338" y="6710363"/>
            <a:ext cx="4992687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42" name="直接连接符 14"/>
          <p:cNvCxnSpPr/>
          <p:nvPr/>
        </p:nvCxnSpPr>
        <p:spPr>
          <a:xfrm flipV="1">
            <a:off x="12011025" y="2293938"/>
            <a:ext cx="0" cy="443230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47" name="等腰三角形 42"/>
          <p:cNvSpPr/>
          <p:nvPr/>
        </p:nvSpPr>
        <p:spPr>
          <a:xfrm>
            <a:off x="2895600" y="4360863"/>
            <a:ext cx="625475" cy="528637"/>
          </a:xfrm>
          <a:prstGeom prst="triangle">
            <a:avLst>
              <a:gd name="adj" fmla="val 50000"/>
            </a:avLst>
          </a:prstGeom>
          <a:solidFill>
            <a:srgbClr val="85A951">
              <a:alpha val="81960"/>
            </a:srgbClr>
          </a:solidFill>
          <a:ln w="9525">
            <a:noFill/>
          </a:ln>
          <a:effectLst>
            <a:outerShdw sy="23000" kx="-1031184" algn="bl" rotWithShape="0">
              <a:srgbClr val="000000">
                <a:alpha val="18999"/>
              </a:srgbClr>
            </a:outerShdw>
          </a:effectLst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pic>
        <p:nvPicPr>
          <p:cNvPr id="3" name="图片 2" descr="5_J$$)YXFP7)DWZQ}0FRW8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52880"/>
            <a:ext cx="10057765" cy="395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平行四边形 6"/>
          <p:cNvSpPr/>
          <p:nvPr/>
        </p:nvSpPr>
        <p:spPr>
          <a:xfrm rot="-5400000">
            <a:off x="8135938" y="4337050"/>
            <a:ext cx="1309687" cy="566738"/>
          </a:xfrm>
          <a:prstGeom prst="parallelogram">
            <a:avLst>
              <a:gd name="adj" fmla="val 2159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7" name="平行四边形 7"/>
          <p:cNvSpPr/>
          <p:nvPr/>
        </p:nvSpPr>
        <p:spPr>
          <a:xfrm rot="-5400000">
            <a:off x="4616450" y="1214438"/>
            <a:ext cx="2957513" cy="4718050"/>
          </a:xfrm>
          <a:prstGeom prst="parallelogram">
            <a:avLst>
              <a:gd name="adj" fmla="val 32134"/>
            </a:avLst>
          </a:prstGeom>
          <a:solidFill>
            <a:srgbClr val="A8C381">
              <a:alpha val="59999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88" name="任意多边形 8"/>
          <p:cNvSpPr/>
          <p:nvPr/>
        </p:nvSpPr>
        <p:spPr>
          <a:xfrm rot="5400000" flipH="1">
            <a:off x="5132388" y="4348163"/>
            <a:ext cx="633412" cy="2038350"/>
          </a:xfrm>
          <a:custGeom>
            <a:avLst/>
            <a:gdLst/>
            <a:ahLst/>
            <a:cxnLst>
              <a:cxn ang="0">
                <a:pos x="92636" y="6273"/>
              </a:cxn>
              <a:cxn ang="0">
                <a:pos x="92435" y="0"/>
              </a:cxn>
              <a:cxn ang="0">
                <a:pos x="0" y="2552703"/>
              </a:cxn>
              <a:cxn ang="0">
                <a:pos x="92636" y="6273"/>
              </a:cxn>
            </a:cxnLst>
            <a:rect l="0" t="0" r="0" b="0"/>
            <a:pathLst>
              <a:path w="833603" h="1973870">
                <a:moveTo>
                  <a:pt x="833603" y="4851"/>
                </a:moveTo>
                <a:lnTo>
                  <a:pt x="831791" y="0"/>
                </a:lnTo>
                <a:lnTo>
                  <a:pt x="0" y="1973870"/>
                </a:lnTo>
                <a:lnTo>
                  <a:pt x="833603" y="4851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任意多边形 9"/>
          <p:cNvSpPr/>
          <p:nvPr/>
        </p:nvSpPr>
        <p:spPr>
          <a:xfrm rot="5400000" flipH="1">
            <a:off x="4429125" y="5683250"/>
            <a:ext cx="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70743"/>
              </a:cxn>
              <a:cxn ang="0">
                <a:pos x="0" y="870743"/>
              </a:cxn>
              <a:cxn ang="0">
                <a:pos x="0" y="0"/>
              </a:cxn>
            </a:cxnLst>
            <a:rect l="0" t="0" r="0" b="0"/>
            <a:pathLst>
              <a:path w="274" h="645">
                <a:moveTo>
                  <a:pt x="274" y="0"/>
                </a:moveTo>
                <a:lnTo>
                  <a:pt x="0" y="645"/>
                </a:lnTo>
                <a:lnTo>
                  <a:pt x="2" y="645"/>
                </a:lnTo>
                <a:lnTo>
                  <a:pt x="274" y="0"/>
                </a:lnTo>
                <a:close/>
              </a:path>
            </a:pathLst>
          </a:custGeom>
          <a:solidFill>
            <a:srgbClr val="4B86AA">
              <a:alpha val="6196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0" name="任意多边形 10"/>
          <p:cNvSpPr/>
          <p:nvPr/>
        </p:nvSpPr>
        <p:spPr>
          <a:xfrm rot="-5400000">
            <a:off x="7770813" y="1074738"/>
            <a:ext cx="1154112" cy="2901950"/>
          </a:xfrm>
          <a:custGeom>
            <a:avLst/>
            <a:gdLst/>
            <a:ahLst/>
            <a:cxnLst>
              <a:cxn ang="0">
                <a:pos x="134091" y="43729491"/>
              </a:cxn>
              <a:cxn ang="0">
                <a:pos x="71236" y="0"/>
              </a:cxn>
              <a:cxn ang="0">
                <a:pos x="24" y="43715169"/>
              </a:cxn>
              <a:cxn ang="0">
                <a:pos x="0" y="43729491"/>
              </a:cxn>
              <a:cxn ang="0">
                <a:pos x="134091" y="43729491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任意多边形 11"/>
          <p:cNvSpPr/>
          <p:nvPr/>
        </p:nvSpPr>
        <p:spPr>
          <a:xfrm rot="5400000" flipH="1">
            <a:off x="3843338" y="2538413"/>
            <a:ext cx="1804987" cy="3081337"/>
          </a:xfrm>
          <a:custGeom>
            <a:avLst/>
            <a:gdLst/>
            <a:ahLst/>
            <a:cxnLst>
              <a:cxn ang="0">
                <a:pos x="4799587" y="70659166"/>
              </a:cxn>
              <a:cxn ang="0">
                <a:pos x="2549801" y="0"/>
              </a:cxn>
              <a:cxn ang="0">
                <a:pos x="831" y="70636041"/>
              </a:cxn>
              <a:cxn ang="0">
                <a:pos x="0" y="70659166"/>
              </a:cxn>
              <a:cxn ang="0">
                <a:pos x="4799587" y="7065916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chemeClr val="bg1">
              <a:alpha val="25882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2" name="任意多边形 4"/>
          <p:cNvSpPr/>
          <p:nvPr/>
        </p:nvSpPr>
        <p:spPr>
          <a:xfrm rot="-5400000">
            <a:off x="3638550" y="-223837"/>
            <a:ext cx="3943350" cy="7835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323233026" y="0"/>
              </a:cxn>
              <a:cxn ang="0">
                <a:pos x="431418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1176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3" name="标题 1"/>
          <p:cNvSpPr txBox="1"/>
          <p:nvPr/>
        </p:nvSpPr>
        <p:spPr>
          <a:xfrm rot="-946794">
            <a:off x="2878138" y="1893888"/>
            <a:ext cx="3041650" cy="7778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Eras Light ITC" panose="020B0402030504020804" pitchFamily="34" charset="0"/>
              </a:rPr>
              <a:t>Part Two</a:t>
            </a:r>
            <a:endParaRPr lang="en-US" altLang="zh-CN" sz="40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6395" name="文本框 11"/>
          <p:cNvSpPr txBox="1"/>
          <p:nvPr/>
        </p:nvSpPr>
        <p:spPr>
          <a:xfrm>
            <a:off x="4190446" y="3270622"/>
            <a:ext cx="46532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bg1"/>
                </a:solidFill>
                <a:latin typeface="方正兰亭黑简体" panose="02000000000000000000" pitchFamily="2" charset="-122"/>
                <a:sym typeface="+mn-ea"/>
              </a:rPr>
              <a:t>需求变更影响分析</a:t>
            </a:r>
            <a:endParaRPr lang="zh-CN" altLang="en-US" sz="4400" dirty="0" smtClean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6396" name="平行四边形 12"/>
          <p:cNvSpPr/>
          <p:nvPr/>
        </p:nvSpPr>
        <p:spPr>
          <a:xfrm rot="5400000" flipH="1">
            <a:off x="3978275" y="3182938"/>
            <a:ext cx="906463" cy="2619375"/>
          </a:xfrm>
          <a:prstGeom prst="parallelogram">
            <a:avLst>
              <a:gd name="adj" fmla="val 89556"/>
            </a:avLst>
          </a:pr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6397" name="任意多边形 5"/>
          <p:cNvSpPr/>
          <p:nvPr/>
        </p:nvSpPr>
        <p:spPr>
          <a:xfrm rot="-7269724">
            <a:off x="7102475" y="1593850"/>
            <a:ext cx="1422400" cy="2374900"/>
          </a:xfrm>
          <a:custGeom>
            <a:avLst/>
            <a:gdLst/>
            <a:ahLst/>
            <a:cxnLst>
              <a:cxn ang="0">
                <a:pos x="713813" y="8798680"/>
              </a:cxn>
              <a:cxn ang="0">
                <a:pos x="379216" y="0"/>
              </a:cxn>
              <a:cxn ang="0">
                <a:pos x="123" y="8795797"/>
              </a:cxn>
              <a:cxn ang="0">
                <a:pos x="0" y="8798680"/>
              </a:cxn>
              <a:cxn ang="0">
                <a:pos x="713813" y="8798680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noFill/>
          <a:ln w="12700" cap="flat" cmpd="sng">
            <a:solidFill>
              <a:schemeClr val="bg1">
                <a:alpha val="67058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8" name="任意多边形 13"/>
          <p:cNvSpPr/>
          <p:nvPr/>
        </p:nvSpPr>
        <p:spPr>
          <a:xfrm rot="-6556718">
            <a:off x="7713663" y="1612900"/>
            <a:ext cx="693737" cy="1744663"/>
          </a:xfrm>
          <a:custGeom>
            <a:avLst/>
            <a:gdLst/>
            <a:ahLst/>
            <a:cxnLst>
              <a:cxn ang="0">
                <a:pos x="2285" y="746359"/>
              </a:cxn>
              <a:cxn ang="0">
                <a:pos x="1214" y="0"/>
              </a:cxn>
              <a:cxn ang="0">
                <a:pos x="0" y="746114"/>
              </a:cxn>
              <a:cxn ang="0">
                <a:pos x="0" y="746359"/>
              </a:cxn>
              <a:cxn ang="0">
                <a:pos x="2285" y="746359"/>
              </a:cxn>
            </a:cxnLst>
            <a:rect l="0" t="0" r="0" b="0"/>
            <a:pathLst>
              <a:path w="1569634" h="1969664">
                <a:moveTo>
                  <a:pt x="1569634" y="1969664"/>
                </a:moveTo>
                <a:lnTo>
                  <a:pt x="833875" y="0"/>
                </a:lnTo>
                <a:lnTo>
                  <a:pt x="272" y="1969019"/>
                </a:lnTo>
                <a:lnTo>
                  <a:pt x="0" y="1969664"/>
                </a:lnTo>
                <a:lnTo>
                  <a:pt x="1569634" y="1969664"/>
                </a:lnTo>
                <a:close/>
              </a:path>
            </a:pathLst>
          </a:custGeom>
          <a:solidFill>
            <a:srgbClr val="A8C381">
              <a:alpha val="58038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9" name="平行四边形 2"/>
          <p:cNvSpPr/>
          <p:nvPr/>
        </p:nvSpPr>
        <p:spPr>
          <a:xfrm rot="5400000" flipH="1">
            <a:off x="3135313" y="1397000"/>
            <a:ext cx="1530350" cy="1943100"/>
          </a:xfrm>
          <a:prstGeom prst="parallelogram">
            <a:avLst>
              <a:gd name="adj" fmla="val 35250"/>
            </a:avLst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">
  <a:themeElements>
    <a:clrScheme name="自定义 9">
      <a:dk1>
        <a:srgbClr val="3A7630"/>
      </a:dk1>
      <a:lt1>
        <a:srgbClr val="FFFFFF"/>
      </a:lt1>
      <a:dk2>
        <a:srgbClr val="A8C381"/>
      </a:dk2>
      <a:lt2>
        <a:srgbClr val="FFFFFF"/>
      </a:lt2>
      <a:accent1>
        <a:srgbClr val="3A7630"/>
      </a:accent1>
      <a:accent2>
        <a:srgbClr val="85A951"/>
      </a:accent2>
      <a:accent3>
        <a:srgbClr val="A8C381"/>
      </a:accent3>
      <a:accent4>
        <a:srgbClr val="FFFFFF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8_Office 主题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自定义 9">
      <a:dk1>
        <a:srgbClr val="3A7630"/>
      </a:dk1>
      <a:lt1>
        <a:srgbClr val="FFFFFF"/>
      </a:lt1>
      <a:dk2>
        <a:srgbClr val="A8C381"/>
      </a:dk2>
      <a:lt2>
        <a:srgbClr val="FFFFFF"/>
      </a:lt2>
      <a:accent1>
        <a:srgbClr val="3A7630"/>
      </a:accent1>
      <a:accent2>
        <a:srgbClr val="85A951"/>
      </a:accent2>
      <a:accent3>
        <a:srgbClr val="A8C381"/>
      </a:accent3>
      <a:accent4>
        <a:srgbClr val="FFFFFF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FFFF"/>
      </a:accent1>
      <a:accent2>
        <a:srgbClr val="C47546"/>
      </a:accent2>
      <a:accent3>
        <a:srgbClr val="FFFFFF"/>
      </a:accent3>
      <a:accent4>
        <a:srgbClr val="000000"/>
      </a:accent4>
      <a:accent5>
        <a:srgbClr val="FFFFFF"/>
      </a:accent5>
      <a:accent6>
        <a:srgbClr val="B1693F"/>
      </a:accent6>
      <a:hlink>
        <a:srgbClr val="00D5D5"/>
      </a:hlink>
      <a:folHlink>
        <a:srgbClr val="DD00DD"/>
      </a:folHlink>
    </a:clrScheme>
    <a:fontScheme name="自定义 16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10">
      <a:dk1>
        <a:srgbClr val="3A7630"/>
      </a:dk1>
      <a:lt1>
        <a:srgbClr val="FFFFFF"/>
      </a:lt1>
      <a:dk2>
        <a:srgbClr val="A8C381"/>
      </a:dk2>
      <a:lt2>
        <a:srgbClr val="FFFFFF"/>
      </a:lt2>
      <a:accent1>
        <a:srgbClr val="3A7630"/>
      </a:accent1>
      <a:accent2>
        <a:srgbClr val="85A951"/>
      </a:accent2>
      <a:accent3>
        <a:srgbClr val="A8C381"/>
      </a:accent3>
      <a:accent4>
        <a:srgbClr val="FFFFFF"/>
      </a:accent4>
      <a:accent5>
        <a:srgbClr val="3A7630"/>
      </a:accent5>
      <a:accent6>
        <a:srgbClr val="85A951"/>
      </a:accent6>
      <a:hlink>
        <a:srgbClr val="E2D700"/>
      </a:hlink>
      <a:folHlink>
        <a:srgbClr val="85DFD0"/>
      </a:folHlink>
    </a:clrScheme>
    <a:fontScheme name="自定义 15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FFFF"/>
      </a:accent1>
      <a:accent2>
        <a:srgbClr val="C47546"/>
      </a:accent2>
      <a:accent3>
        <a:srgbClr val="FFFFFF"/>
      </a:accent3>
      <a:accent4>
        <a:srgbClr val="000000"/>
      </a:accent4>
      <a:accent5>
        <a:srgbClr val="FFFFFF"/>
      </a:accent5>
      <a:accent6>
        <a:srgbClr val="B1693F"/>
      </a:accent6>
      <a:hlink>
        <a:srgbClr val="00D5D5"/>
      </a:hlink>
      <a:folHlink>
        <a:srgbClr val="DD00DD"/>
      </a:folHlink>
    </a:clrScheme>
    <a:fontScheme name="4_Office 主题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FFFF"/>
      </a:accent1>
      <a:accent2>
        <a:srgbClr val="C47546"/>
      </a:accent2>
      <a:accent3>
        <a:srgbClr val="FFFFFF"/>
      </a:accent3>
      <a:accent4>
        <a:srgbClr val="000000"/>
      </a:accent4>
      <a:accent5>
        <a:srgbClr val="FFFFFF"/>
      </a:accent5>
      <a:accent6>
        <a:srgbClr val="B1693F"/>
      </a:accent6>
      <a:hlink>
        <a:srgbClr val="00D5D5"/>
      </a:hlink>
      <a:folHlink>
        <a:srgbClr val="DD00DD"/>
      </a:folHlink>
    </a:clrScheme>
    <a:fontScheme name="5_Office 主题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FFFF"/>
      </a:accent1>
      <a:accent2>
        <a:srgbClr val="C47546"/>
      </a:accent2>
      <a:accent3>
        <a:srgbClr val="FFFFFF"/>
      </a:accent3>
      <a:accent4>
        <a:srgbClr val="000000"/>
      </a:accent4>
      <a:accent5>
        <a:srgbClr val="FFFFFF"/>
      </a:accent5>
      <a:accent6>
        <a:srgbClr val="B1693F"/>
      </a:accent6>
      <a:hlink>
        <a:srgbClr val="00D5D5"/>
      </a:hlink>
      <a:folHlink>
        <a:srgbClr val="DD00DD"/>
      </a:folHlink>
    </a:clrScheme>
    <a:fontScheme name="6_Office 主题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">
  <a:themeElements>
    <a:clrScheme name="自定义 9">
      <a:dk1>
        <a:srgbClr val="3A7630"/>
      </a:dk1>
      <a:lt1>
        <a:srgbClr val="FFFFFF"/>
      </a:lt1>
      <a:dk2>
        <a:srgbClr val="A8C381"/>
      </a:dk2>
      <a:lt2>
        <a:srgbClr val="FFFFFF"/>
      </a:lt2>
      <a:accent1>
        <a:srgbClr val="3A7630"/>
      </a:accent1>
      <a:accent2>
        <a:srgbClr val="85A951"/>
      </a:accent2>
      <a:accent3>
        <a:srgbClr val="A8C381"/>
      </a:accent3>
      <a:accent4>
        <a:srgbClr val="FFFFFF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7_Office 主题">
      <a:majorFont>
        <a:latin typeface="Calibri Light"/>
        <a:ea typeface="方正兰亭黑简体"/>
        <a:cs typeface=""/>
      </a:majorFont>
      <a:minorFont>
        <a:latin typeface="Calibri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方正兰亭纤黑简体" panose="03000509000000000000" pitchFamily="65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2F2F2F"/>
        </a:dk2>
        <a:lt2>
          <a:srgbClr val="FFFFF4"/>
        </a:lt2>
        <a:accent1>
          <a:srgbClr val="FFFFFF"/>
        </a:accent1>
        <a:accent2>
          <a:srgbClr val="C4754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1693F"/>
        </a:accent6>
        <a:hlink>
          <a:srgbClr val="00D5D5"/>
        </a:hlink>
        <a:folHlink>
          <a:srgbClr val="DD00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WPS 演示</Application>
  <PresentationFormat>宽屏</PresentationFormat>
  <Paragraphs>159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60" baseType="lpstr">
      <vt:lpstr>Arial</vt:lpstr>
      <vt:lpstr>宋体</vt:lpstr>
      <vt:lpstr>Wingdings</vt:lpstr>
      <vt:lpstr>Calibri</vt:lpstr>
      <vt:lpstr>方正兰亭纤黑简体</vt:lpstr>
      <vt:lpstr>Calibri Light</vt:lpstr>
      <vt:lpstr>方正兰亭黑简体</vt:lpstr>
      <vt:lpstr>Haettenschweiler</vt:lpstr>
      <vt:lpstr>Baiduan Number</vt:lpstr>
      <vt:lpstr>Eras Light ITC</vt:lpstr>
      <vt:lpstr>Eras Demi ITC</vt:lpstr>
      <vt:lpstr>黑体</vt:lpstr>
      <vt:lpstr>Segoe Print</vt:lpstr>
      <vt:lpstr>微软雅黑</vt:lpstr>
      <vt:lpstr>Arial Unicode MS</vt:lpstr>
      <vt:lpstr>Yu Gothic UI Semilight</vt:lpstr>
      <vt:lpstr>Yu Gothic UI Semibold</vt:lpstr>
      <vt:lpstr>方正兰亭黑简体</vt:lpstr>
      <vt:lpstr>1_自定义设计方案</vt:lpstr>
      <vt:lpstr>自定义设计方案</vt:lpstr>
      <vt:lpstr>2_Office 主题</vt:lpstr>
      <vt:lpstr>3_Office 主题</vt:lpstr>
      <vt:lpstr>4_Office 主题</vt:lpstr>
      <vt:lpstr>5_Office 主题</vt:lpstr>
      <vt:lpstr>6_Office 主题</vt:lpstr>
      <vt:lpstr>2_自定义设计方案</vt:lpstr>
      <vt:lpstr>7_Office 主题</vt:lpstr>
      <vt:lpstr>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与基线对比</vt:lpstr>
      <vt:lpstr>变更冲突</vt:lpstr>
      <vt:lpstr>PowerPoint 演示文稿</vt:lpstr>
      <vt:lpstr>QFD</vt:lpstr>
      <vt:lpstr>CCB章程</vt:lpstr>
      <vt:lpstr>工作量</vt:lpstr>
      <vt:lpstr>PowerPoint 演示文稿</vt:lpstr>
      <vt:lpstr>需求变更申请报告 </vt:lpstr>
      <vt:lpstr>变更意见</vt:lpstr>
      <vt:lpstr>变更意见 </vt:lpstr>
      <vt:lpstr>PowerPoint 演示文稿</vt:lpstr>
      <vt:lpstr>PowerPoint 演示文稿</vt:lpstr>
      <vt:lpstr>PowerPoint 演示文稿</vt:lpstr>
      <vt:lpstr>Team Building </vt:lpstr>
      <vt:lpstr>PowerPoint 演示文稿</vt:lpstr>
      <vt:lpstr>PowerPoint 演示文稿</vt:lpstr>
      <vt:lpstr>PowerPoint 演示文稿</vt:lpstr>
      <vt:lpstr>PowerPoint 演示文稿</vt:lpstr>
      <vt:lpstr>            谢谢大家！！！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锐点PPT</dc:creator>
  <cp:lastModifiedBy>BLACK JET</cp:lastModifiedBy>
  <cp:revision>466</cp:revision>
  <dcterms:created xsi:type="dcterms:W3CDTF">2015-02-21T08:21:00Z</dcterms:created>
  <dcterms:modified xsi:type="dcterms:W3CDTF">2019-01-11T11:27:37Z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